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C2F73-D0AB-4AC2-8D6D-96EB09491C77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7BE07-8D7E-4E7D-88BB-258E1869FC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ajesty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앞에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228600"/>
            <a:ext cx="19812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 앞에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447800"/>
            <a:ext cx="7467600" cy="4191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 앞에 겸손히 나 서 있네 주 은혜 날 자유케 해                                   주 앞에 죄인된 내 모습 보네 주 보혈 날 덮으셨네</a:t>
            </a:r>
            <a:endParaRPr lang="en-US" altLang="ko-KR" sz="2000" b="1" dirty="0" smtClean="0"/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60325" indent="-60325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생명 주신 그 놀라운 희생으로 가장 크신 사랑 주 내게 주셨네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Majesty Majesty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은혜의 손길 안에서  주의 능력으로 살아가리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Majesty Majesty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영광의 임재 안에서  주의 사랑으로 변화되리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endParaRPr lang="en-US" altLang="ko-KR" sz="2000" b="1" dirty="0"/>
          </a:p>
          <a:p>
            <a:pPr marL="0" indent="0">
              <a:buNone/>
            </a:pPr>
            <a:r>
              <a:rPr lang="ko-KR" altLang="en-US" sz="2000" b="1" dirty="0" smtClean="0"/>
              <a:t>주 앞에 그 사랑 날 겸손케 해 용서받은 나 용서하네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 이제는 주 사랑 안에 있네 영광의 불 날 거룩케 해  </a:t>
            </a:r>
            <a:endParaRPr lang="en-US" altLang="ko-KR" sz="2000" b="1" dirty="0" smtClean="0"/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endParaRPr lang="en-US" altLang="ko-KR" sz="2000" b="1" dirty="0" smtClean="0"/>
          </a:p>
          <a:p>
            <a:pPr marL="60325" indent="-60325">
              <a:buNone/>
            </a:pPr>
            <a:r>
              <a:rPr lang="ko-KR" altLang="en-US" sz="2000" b="1" dirty="0" smtClean="0">
                <a:solidFill>
                  <a:srgbClr val="002060"/>
                </a:solidFill>
              </a:rPr>
              <a:t/>
            </a:r>
            <a:br>
              <a:rPr lang="ko-KR" altLang="en-US" sz="2000" b="1" dirty="0" smtClean="0">
                <a:solidFill>
                  <a:srgbClr val="002060"/>
                </a:solidFill>
              </a:rPr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앞에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앞에</dc:title>
  <dc:creator>user</dc:creator>
  <cp:lastModifiedBy>mary</cp:lastModifiedBy>
  <cp:revision>11</cp:revision>
  <dcterms:created xsi:type="dcterms:W3CDTF">2016-01-13T05:18:44Z</dcterms:created>
  <dcterms:modified xsi:type="dcterms:W3CDTF">2017-12-21T00:11:08Z</dcterms:modified>
</cp:coreProperties>
</file>