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 showGuides="1"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0BDDA-2BEF-4BBA-AC2E-F2D35592E125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464E1-AB58-4691-8E3F-1BD617FE841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신실하심 놀라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428860" y="500042"/>
            <a:ext cx="4248472" cy="490066"/>
          </a:xfrm>
        </p:spPr>
        <p:txBody>
          <a:bodyPr>
            <a:noAutofit/>
          </a:bodyPr>
          <a:lstStyle/>
          <a:p>
            <a:r>
              <a:rPr lang="ko-KR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신실하심 놀라워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785786" y="1571612"/>
            <a:ext cx="4929222" cy="37444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1600" b="1" dirty="0" smtClean="0"/>
              <a:t>주 신실하심 놀라워 죄인의 마음 흔드네</a:t>
            </a: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/>
              <a:t>자비의 물가로 인도하시니 그 무엇도 끊지 못해</a:t>
            </a:r>
            <a:endParaRPr lang="en-US" altLang="ko-KR" sz="1600" b="1" dirty="0" smtClean="0"/>
          </a:p>
          <a:p>
            <a:pPr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Pre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Chorus</a:t>
            </a: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주여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기억하소서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백성 자녀들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신실한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주님의 약속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Chorus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주님의 은혜 내게 넘치네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나를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향한 주 은혜 </a:t>
            </a:r>
          </a:p>
          <a:p>
            <a:pPr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/>
              <a:t>공의와 사랑 놀라워 약한 자 들어 쓰시네</a:t>
            </a: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/>
              <a:t>구원의 노래로 인도하시니 만 백성 함께 찬양해                 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 신실하심 놀라워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신실하심 놀라워</dc:title>
  <dc:creator>현빈</dc:creator>
  <cp:lastModifiedBy>FRONT</cp:lastModifiedBy>
  <cp:revision>19</cp:revision>
  <dcterms:created xsi:type="dcterms:W3CDTF">2015-11-08T19:58:00Z</dcterms:created>
  <dcterms:modified xsi:type="dcterms:W3CDTF">2025-03-01T22:49:32Z</dcterms:modified>
</cp:coreProperties>
</file>