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4" d="100"/>
          <a:sy n="64" d="100"/>
        </p:scale>
        <p:origin x="-123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5718C-0BA3-46C6-889B-F1CCC76891A6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CADE-C9E0-4558-B901-8237DB8E59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th All I Am copy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심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3800" y="228600"/>
            <a:ext cx="20574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전심으로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50292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주님 </a:t>
            </a:r>
            <a:r>
              <a:rPr lang="ko-KR" altLang="en-US" sz="2000" b="1" dirty="0" smtClean="0"/>
              <a:t>손에 맡겨 드리리 나의 삶 주님께</a:t>
            </a:r>
          </a:p>
          <a:p>
            <a:pPr>
              <a:buNone/>
            </a:pPr>
            <a:r>
              <a:rPr lang="ko-KR" altLang="en-US" sz="2000" b="1" dirty="0" smtClean="0"/>
              <a:t>주님 손이 나의 삶 붙드네 나 주의 것 영원히</a:t>
            </a:r>
          </a:p>
          <a:p>
            <a:pPr>
              <a:buNone/>
            </a:pPr>
            <a:r>
              <a:rPr lang="ko-KR" altLang="en-US" sz="2000" b="1" dirty="0" smtClean="0"/>
              <a:t> </a:t>
            </a:r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내가 믿는 분 예수 내가 속한 분 예수</a:t>
            </a:r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삶의 이유 되시네 내 노래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되시네 전심으로</a:t>
            </a:r>
            <a:endParaRPr lang="ko-KR" altLang="en-US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 </a:t>
            </a:r>
          </a:p>
          <a:p>
            <a:pPr>
              <a:buNone/>
            </a:pPr>
            <a:r>
              <a:rPr lang="ko-KR" altLang="en-US" sz="2000" b="1" dirty="0" smtClean="0"/>
              <a:t>주와 함께 걸어 가리라 모든 길을 주시네</a:t>
            </a:r>
          </a:p>
          <a:p>
            <a:pPr>
              <a:buNone/>
            </a:pPr>
            <a:r>
              <a:rPr lang="ko-KR" altLang="en-US" sz="2000" b="1" dirty="0" smtClean="0"/>
              <a:t>주뜻 안에 나 살아 가리 주의 약속은 영원해</a:t>
            </a:r>
          </a:p>
          <a:p>
            <a:pPr marL="0" indent="0">
              <a:buNone/>
            </a:pP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/>
              <a:t>경배하리 경배하리라 </a:t>
            </a:r>
            <a:endParaRPr lang="en-US" sz="20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001000" y="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전심으로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전심으로</dc:title>
  <dc:creator>jungyeo park</dc:creator>
  <cp:lastModifiedBy>mary</cp:lastModifiedBy>
  <cp:revision>16</cp:revision>
  <dcterms:created xsi:type="dcterms:W3CDTF">2016-01-21T06:57:13Z</dcterms:created>
  <dcterms:modified xsi:type="dcterms:W3CDTF">2017-12-22T18:14:34Z</dcterms:modified>
</cp:coreProperties>
</file>