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09E5C-293A-4F4B-B93E-CBA8C8608CF3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64A73-B747-40EB-9EE6-4248A9A0D4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전능하신 나의 주 하나님은1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전능하신 나의 주 하나님은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029200" cy="60959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전능하신 나의 주 하나님은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33400"/>
            <a:ext cx="6248400" cy="35052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전능하신 나의 주 하나님은 능치 못하실 일 전혀 없네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우리의 모든 간구도 우리의 모든 생각도   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우리의 모든 꿈과 모든 소망도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신실하신 나의 주 하나님은  우리의 모든 괴로움 바꿀 수 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불가능한 일 행하시고 죽은 자를 일으키시니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그를 이길 자 아무도 없네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말씀 의지하여 깊은 곳에 그물 던져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오늘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그가 놀라운 일을 이루시는 것 보라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주의 말씀 의지하여 믿음으로 그물 던져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믿는 자에게 능치 못함없네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전능하신 나의 주 하나님은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전능하신 나의 주 하나님은</dc:title>
  <dc:creator>user</dc:creator>
  <cp:lastModifiedBy>mary</cp:lastModifiedBy>
  <cp:revision>15</cp:revision>
  <dcterms:created xsi:type="dcterms:W3CDTF">2016-07-01T02:29:38Z</dcterms:created>
  <dcterms:modified xsi:type="dcterms:W3CDTF">2020-12-20T19:22:26Z</dcterms:modified>
</cp:coreProperties>
</file>