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64415-49A8-4C85-8927-DB07F0258B0D}" type="datetimeFigureOut">
              <a:rPr lang="en-US" smtClean="0"/>
              <a:pPr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C1A9-5CB4-4A2F-A9C8-FF6DC52E43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64415-49A8-4C85-8927-DB07F0258B0D}" type="datetimeFigureOut">
              <a:rPr lang="en-US" smtClean="0"/>
              <a:pPr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C1A9-5CB4-4A2F-A9C8-FF6DC52E43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64415-49A8-4C85-8927-DB07F0258B0D}" type="datetimeFigureOut">
              <a:rPr lang="en-US" smtClean="0"/>
              <a:pPr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C1A9-5CB4-4A2F-A9C8-FF6DC52E43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64415-49A8-4C85-8927-DB07F0258B0D}" type="datetimeFigureOut">
              <a:rPr lang="en-US" smtClean="0"/>
              <a:pPr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C1A9-5CB4-4A2F-A9C8-FF6DC52E43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64415-49A8-4C85-8927-DB07F0258B0D}" type="datetimeFigureOut">
              <a:rPr lang="en-US" smtClean="0"/>
              <a:pPr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C1A9-5CB4-4A2F-A9C8-FF6DC52E43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64415-49A8-4C85-8927-DB07F0258B0D}" type="datetimeFigureOut">
              <a:rPr lang="en-US" smtClean="0"/>
              <a:pPr/>
              <a:t>12/8/2017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C1A9-5CB4-4A2F-A9C8-FF6DC52E43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64415-49A8-4C85-8927-DB07F0258B0D}" type="datetimeFigureOut">
              <a:rPr lang="en-US" smtClean="0"/>
              <a:pPr/>
              <a:t>12/8/2017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C1A9-5CB4-4A2F-A9C8-FF6DC52E43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64415-49A8-4C85-8927-DB07F0258B0D}" type="datetimeFigureOut">
              <a:rPr lang="en-US" smtClean="0"/>
              <a:pPr/>
              <a:t>12/8/2017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C1A9-5CB4-4A2F-A9C8-FF6DC52E43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64415-49A8-4C85-8927-DB07F0258B0D}" type="datetimeFigureOut">
              <a:rPr lang="en-US" smtClean="0"/>
              <a:pPr/>
              <a:t>12/8/2017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C1A9-5CB4-4A2F-A9C8-FF6DC52E43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64415-49A8-4C85-8927-DB07F0258B0D}" type="datetimeFigureOut">
              <a:rPr lang="en-US" smtClean="0"/>
              <a:pPr/>
              <a:t>12/8/2017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C1A9-5CB4-4A2F-A9C8-FF6DC52E43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64415-49A8-4C85-8927-DB07F0258B0D}" type="datetimeFigureOut">
              <a:rPr lang="en-US" smtClean="0"/>
              <a:pPr/>
              <a:t>12/8/2017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C1A9-5CB4-4A2F-A9C8-FF6DC52E43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64415-49A8-4C85-8927-DB07F0258B0D}" type="datetimeFigureOut">
              <a:rPr lang="en-US" smtClean="0"/>
              <a:pPr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8C1A9-5CB4-4A2F-A9C8-FF6DC52E43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이 산지를 내게 주소서1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이 산지를 내게 주소서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609600"/>
            <a:ext cx="4876800" cy="457200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이 산지를 내게 주소서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6172200" cy="4267200"/>
          </a:xfrm>
        </p:spPr>
        <p:txBody>
          <a:bodyPr>
            <a:noAutofit/>
          </a:bodyPr>
          <a:lstStyle/>
          <a:p>
            <a:pPr algn="l"/>
            <a:r>
              <a:rPr lang="ko-KR" altLang="en-US" sz="2100" b="1" dirty="0" smtClean="0">
                <a:solidFill>
                  <a:schemeClr val="tx1"/>
                </a:solidFill>
              </a:rPr>
              <a:t>주님이 주신 땅으로 한 걸음씩 나아갈 때에 </a:t>
            </a:r>
            <a:br>
              <a:rPr lang="ko-KR" altLang="en-US" sz="2100" b="1" dirty="0" smtClean="0">
                <a:solidFill>
                  <a:schemeClr val="tx1"/>
                </a:solidFill>
              </a:rPr>
            </a:br>
            <a:r>
              <a:rPr lang="ko-KR" altLang="en-US" sz="2100" b="1" dirty="0" smtClean="0">
                <a:solidFill>
                  <a:schemeClr val="tx1"/>
                </a:solidFill>
              </a:rPr>
              <a:t>수 많은 적들과 견고한 성이 나를 두렵게 </a:t>
            </a:r>
            <a:r>
              <a:rPr lang="ko-KR" altLang="en-US" sz="2100" b="1" dirty="0" smtClean="0">
                <a:solidFill>
                  <a:schemeClr val="tx1"/>
                </a:solidFill>
              </a:rPr>
              <a:t>하지만</a:t>
            </a:r>
            <a:endParaRPr lang="en-US" altLang="ko-KR" sz="21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1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100" b="1" dirty="0" smtClean="0">
                <a:solidFill>
                  <a:schemeClr val="tx1"/>
                </a:solidFill>
              </a:rPr>
              <a:t/>
            </a:r>
            <a:br>
              <a:rPr lang="ko-KR" altLang="en-US" sz="2100" b="1" dirty="0" smtClean="0">
                <a:solidFill>
                  <a:schemeClr val="tx1"/>
                </a:solidFill>
              </a:rPr>
            </a:br>
            <a:r>
              <a:rPr lang="ko-KR" altLang="en-US" sz="2100" b="1" dirty="0" smtClean="0">
                <a:solidFill>
                  <a:schemeClr val="tx1"/>
                </a:solidFill>
              </a:rPr>
              <a:t>주님을 신뢰함으로 주님을 의지함으로 </a:t>
            </a:r>
            <a:br>
              <a:rPr lang="ko-KR" altLang="en-US" sz="2100" b="1" dirty="0" smtClean="0">
                <a:solidFill>
                  <a:schemeClr val="tx1"/>
                </a:solidFill>
              </a:rPr>
            </a:br>
            <a:r>
              <a:rPr lang="ko-KR" altLang="en-US" sz="2100" b="1" dirty="0" smtClean="0">
                <a:solidFill>
                  <a:schemeClr val="tx1"/>
                </a:solidFill>
              </a:rPr>
              <a:t>주님이 주시는 담대함으로 </a:t>
            </a:r>
            <a:r>
              <a:rPr lang="ko-KR" altLang="en-US" sz="2100" b="1" dirty="0" smtClean="0">
                <a:solidFill>
                  <a:schemeClr val="tx1"/>
                </a:solidFill>
              </a:rPr>
              <a:t> 큰소리 외치며 나아가네</a:t>
            </a:r>
            <a:endParaRPr lang="en-US" altLang="ko-KR" sz="21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1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100" b="1" dirty="0" smtClean="0">
                <a:solidFill>
                  <a:schemeClr val="tx1"/>
                </a:solidFill>
              </a:rPr>
              <a:t/>
            </a:r>
            <a:br>
              <a:rPr lang="ko-KR" altLang="en-US" sz="2100" b="1" dirty="0" smtClean="0">
                <a:solidFill>
                  <a:schemeClr val="tx1"/>
                </a:solidFill>
              </a:rPr>
            </a:br>
            <a:r>
              <a:rPr lang="ko-KR" altLang="en-US" sz="2100" b="1" dirty="0" smtClean="0">
                <a:solidFill>
                  <a:schemeClr val="tx1"/>
                </a:solidFill>
              </a:rPr>
              <a:t>이 산지를 내게 주소서 그날에 주께서 말씀하신 </a:t>
            </a:r>
            <a:br>
              <a:rPr lang="ko-KR" altLang="en-US" sz="2100" b="1" dirty="0" smtClean="0">
                <a:solidFill>
                  <a:schemeClr val="tx1"/>
                </a:solidFill>
              </a:rPr>
            </a:br>
            <a:r>
              <a:rPr lang="ko-KR" altLang="en-US" sz="2100" b="1" dirty="0" smtClean="0">
                <a:solidFill>
                  <a:schemeClr val="tx1"/>
                </a:solidFill>
              </a:rPr>
              <a:t>이제 내가 주님의 이름으로 그 땅을 </a:t>
            </a:r>
            <a:r>
              <a:rPr lang="ko-KR" altLang="en-US" sz="2100" b="1" dirty="0" smtClean="0">
                <a:solidFill>
                  <a:schemeClr val="tx1"/>
                </a:solidFill>
              </a:rPr>
              <a:t>취하리니</a:t>
            </a:r>
            <a:endParaRPr lang="en-US" altLang="ko-KR" sz="21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100" b="1" dirty="0" smtClean="0">
                <a:solidFill>
                  <a:schemeClr val="tx1"/>
                </a:solidFill>
              </a:rPr>
              <a:t>이 산지를 내게 주소서 그날에 주께서 말씀하신 </a:t>
            </a:r>
            <a:br>
              <a:rPr lang="ko-KR" altLang="en-US" sz="2100" b="1" dirty="0" smtClean="0">
                <a:solidFill>
                  <a:schemeClr val="tx1"/>
                </a:solidFill>
              </a:rPr>
            </a:br>
            <a:r>
              <a:rPr lang="ko-KR" altLang="en-US" sz="2100" b="1" dirty="0" smtClean="0">
                <a:solidFill>
                  <a:schemeClr val="tx1"/>
                </a:solidFill>
              </a:rPr>
              <a:t>이제 내가 주님의 이름으로 그 땅을 취하리니</a:t>
            </a:r>
            <a:endParaRPr lang="en-US" sz="21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11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이 산지를 내게 주소서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이 산지를 내게 주소서</dc:title>
  <dc:creator>user</dc:creator>
  <cp:lastModifiedBy>mary</cp:lastModifiedBy>
  <cp:revision>17</cp:revision>
  <dcterms:created xsi:type="dcterms:W3CDTF">2016-06-14T21:01:03Z</dcterms:created>
  <dcterms:modified xsi:type="dcterms:W3CDTF">2017-12-09T03:11:46Z</dcterms:modified>
</cp:coreProperties>
</file>