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19832-0275-4AAF-B336-6F4610C115D8}" type="datetimeFigureOut">
              <a:rPr lang="en-US" smtClean="0"/>
              <a:pPr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D360E-49FD-4971-9E22-EAE276FB5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19832-0275-4AAF-B336-6F4610C115D8}" type="datetimeFigureOut">
              <a:rPr lang="en-US" smtClean="0"/>
              <a:pPr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D360E-49FD-4971-9E22-EAE276FB5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19832-0275-4AAF-B336-6F4610C115D8}" type="datetimeFigureOut">
              <a:rPr lang="en-US" smtClean="0"/>
              <a:pPr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D360E-49FD-4971-9E22-EAE276FB5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19832-0275-4AAF-B336-6F4610C115D8}" type="datetimeFigureOut">
              <a:rPr lang="en-US" smtClean="0"/>
              <a:pPr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D360E-49FD-4971-9E22-EAE276FB5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19832-0275-4AAF-B336-6F4610C115D8}" type="datetimeFigureOut">
              <a:rPr lang="en-US" smtClean="0"/>
              <a:pPr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D360E-49FD-4971-9E22-EAE276FB5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19832-0275-4AAF-B336-6F4610C115D8}" type="datetimeFigureOut">
              <a:rPr lang="en-US" smtClean="0"/>
              <a:pPr/>
              <a:t>12/18/2017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D360E-49FD-4971-9E22-EAE276FB5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19832-0275-4AAF-B336-6F4610C115D8}" type="datetimeFigureOut">
              <a:rPr lang="en-US" smtClean="0"/>
              <a:pPr/>
              <a:t>12/18/2017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D360E-49FD-4971-9E22-EAE276FB5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19832-0275-4AAF-B336-6F4610C115D8}" type="datetimeFigureOut">
              <a:rPr lang="en-US" smtClean="0"/>
              <a:pPr/>
              <a:t>12/18/2017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D360E-49FD-4971-9E22-EAE276FB5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19832-0275-4AAF-B336-6F4610C115D8}" type="datetimeFigureOut">
              <a:rPr lang="en-US" smtClean="0"/>
              <a:pPr/>
              <a:t>12/18/2017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D360E-49FD-4971-9E22-EAE276FB5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19832-0275-4AAF-B336-6F4610C115D8}" type="datetimeFigureOut">
              <a:rPr lang="en-US" smtClean="0"/>
              <a:pPr/>
              <a:t>12/18/2017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D360E-49FD-4971-9E22-EAE276FB5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19832-0275-4AAF-B336-6F4610C115D8}" type="datetimeFigureOut">
              <a:rPr lang="en-US" smtClean="0"/>
              <a:pPr/>
              <a:t>12/18/2017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D360E-49FD-4971-9E22-EAE276FB5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19832-0275-4AAF-B336-6F4610C115D8}" type="datetimeFigureOut">
              <a:rPr lang="en-US" smtClean="0"/>
              <a:pPr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D360E-49FD-4971-9E22-EAE276FB55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w Great Is Our God copy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위대하신 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29000" y="762000"/>
            <a:ext cx="2438400" cy="3810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위대하신 주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0" y="1371600"/>
            <a:ext cx="3429000" cy="5486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800" b="1" dirty="0" smtClean="0"/>
              <a:t>빛나는 왕의 왕 영광의 주님 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온 땅 기뻐하라 온 땅 기뻐하라 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광채의 옷 입고 어두움 물리쳐 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저 원수는 떠네 저 원수는 떠네 </a:t>
            </a:r>
            <a:br>
              <a:rPr lang="ko-KR" altLang="en-US" sz="1800" b="1" dirty="0" smtClean="0"/>
            </a:b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/>
            </a:r>
            <a:br>
              <a:rPr lang="en-US" altLang="ko-KR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위대하신 주 찬양해 위대하신 주 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모두 알게 되리라 위대하신 주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ko-KR" sz="1800" b="1" dirty="0" smtClean="0"/>
              <a:t/>
            </a:r>
            <a:br>
              <a:rPr lang="en-US" altLang="ko-KR" sz="1800" b="1" dirty="0" smtClean="0"/>
            </a:br>
            <a:r>
              <a:rPr lang="ko-KR" altLang="en-US" sz="1800" b="1" dirty="0" smtClean="0"/>
              <a:t>영원한 주의 주 시간의 주관자 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알파와 오메가 알파와 오메가 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삼위의 하나님 아바 성령 예수 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사자와 어린 양 사자와 어린 </a:t>
            </a:r>
            <a:r>
              <a:rPr lang="ko-KR" altLang="en-US" sz="1800" b="1" dirty="0" smtClean="0"/>
              <a:t>양</a:t>
            </a: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en-US" sz="1800" b="1" dirty="0" smtClean="0"/>
              <a:t>Bridge                                                               </a:t>
            </a:r>
            <a:r>
              <a:rPr lang="ko-KR" altLang="en-US" sz="1800" b="1" dirty="0" smtClean="0"/>
              <a:t>모든 </a:t>
            </a:r>
            <a:r>
              <a:rPr lang="ko-KR" altLang="en-US" sz="1800" b="1" dirty="0" smtClean="0"/>
              <a:t>이름 위에 뛰어나신 이름 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다 찬양해 위대하신 </a:t>
            </a:r>
            <a:r>
              <a:rPr lang="ko-KR" altLang="en-US" sz="1800" b="1" dirty="0" smtClean="0"/>
              <a:t>주                                  모든 </a:t>
            </a:r>
            <a:r>
              <a:rPr lang="ko-KR" altLang="en-US" sz="1800" b="1" dirty="0" smtClean="0"/>
              <a:t>이름 위에 뛰어나신 이름 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다 찬양해 위대하신 </a:t>
            </a:r>
            <a:r>
              <a:rPr lang="ko-KR" altLang="en-US" sz="1800" b="1" dirty="0" smtClean="0"/>
              <a:t>주    </a:t>
            </a:r>
            <a:endParaRPr lang="en-US" altLang="ko-KR" sz="1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7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위대하신 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위대하신 주</dc:title>
  <dc:creator>user</dc:creator>
  <cp:lastModifiedBy>mary</cp:lastModifiedBy>
  <cp:revision>13</cp:revision>
  <dcterms:created xsi:type="dcterms:W3CDTF">2015-11-19T01:36:12Z</dcterms:created>
  <dcterms:modified xsi:type="dcterms:W3CDTF">2017-12-19T04:55:19Z</dcterms:modified>
</cp:coreProperties>
</file>