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CCB3F-0158-4412-9470-A0C347BEF5DC}" type="datetimeFigureOut">
              <a:rPr lang="en-US" smtClean="0"/>
              <a:pPr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ith All My Hear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온 맘 다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152400"/>
            <a:ext cx="2438400" cy="6096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온 맘 다해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90600"/>
            <a:ext cx="7848600" cy="3886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 주님과 함께 하는 이고요한 시간  주님의 보좌 앞에 내 마음을 쏟네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모든 것 아시는 주님께 감출 것 </a:t>
            </a:r>
            <a:r>
              <a:rPr lang="ko-KR" altLang="en-US" sz="2000" b="1" dirty="0" smtClean="0"/>
              <a:t>없네  </a:t>
            </a:r>
            <a:r>
              <a:rPr lang="ko-KR" altLang="en-US" sz="2000" b="1" dirty="0" smtClean="0"/>
              <a:t>내 맘과 정성다해 주 바라나이다</a:t>
            </a:r>
            <a:r>
              <a:rPr lang="en-US" altLang="ko-KR" sz="2000" b="1" dirty="0" smtClean="0"/>
              <a:t>.</a:t>
            </a:r>
            <a:br>
              <a:rPr lang="en-US" altLang="ko-KR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 온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맘 다해 사랑합니다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온 맘 다해 주 알기 원하네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/>
            </a:r>
            <a:br>
              <a:rPr lang="en-US" altLang="ko-KR" sz="2000" b="1" dirty="0" smtClean="0">
                <a:solidFill>
                  <a:srgbClr val="FF0000"/>
                </a:solidFill>
              </a:rPr>
            </a:br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내 모든 삶 당신  것이니 주만 섬기리 온 맘 다해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.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sz="2000" b="1" dirty="0" smtClean="0"/>
              <a:t>나 염려하잖아도 나 쓸 것 아시니 나 오직 주의 얼굴 구하게 하소서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다 이해 할 수 없을 때라도 감사하며 </a:t>
            </a:r>
            <a:r>
              <a:rPr lang="ko-KR" altLang="en-US" sz="2000" b="1" dirty="0" smtClean="0"/>
              <a:t>날마다 </a:t>
            </a:r>
            <a:r>
              <a:rPr lang="ko-KR" altLang="en-US" sz="2000" b="1" dirty="0" smtClean="0"/>
              <a:t>순종하며 주 따르오리다</a:t>
            </a:r>
            <a:r>
              <a:rPr lang="en-US" altLang="ko-KR" sz="2000" b="1" dirty="0" smtClean="0"/>
              <a:t>.</a:t>
            </a:r>
            <a:br>
              <a:rPr lang="en-US" altLang="ko-KR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 </a:t>
            </a:r>
            <a:endParaRPr lang="en-US" altLang="ko-K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온 맘 다해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Give You My Heart</dc:title>
  <dc:creator>user</dc:creator>
  <cp:lastModifiedBy>mary</cp:lastModifiedBy>
  <cp:revision>21</cp:revision>
  <dcterms:created xsi:type="dcterms:W3CDTF">2015-11-14T17:35:14Z</dcterms:created>
  <dcterms:modified xsi:type="dcterms:W3CDTF">2017-12-16T19:08:42Z</dcterms:modified>
</cp:coreProperties>
</file>