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1BF9B-65D1-453C-900B-DF76A5786212}" type="datetimeFigureOut">
              <a:rPr lang="en-US" smtClean="0"/>
              <a:pPr/>
              <a:t>12/27/2017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66E50D-958C-41DC-884C-603AACFA5B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Name Above All names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모든 이름 위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0"/>
            <a:ext cx="46482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예수</a:t>
            </a:r>
            <a:r>
              <a:rPr lang="en-US" altLang="ko-KR" sz="3600" b="1" dirty="0" smtClean="0"/>
              <a:t>(</a:t>
            </a:r>
            <a:r>
              <a:rPr lang="ko-KR" altLang="en-US" sz="3600" b="1" dirty="0" smtClean="0"/>
              <a:t> </a:t>
            </a:r>
            <a:r>
              <a:rPr lang="ko-KR" altLang="en-US" sz="3600" b="1" dirty="0" smtClean="0"/>
              <a:t>모든 이름 </a:t>
            </a:r>
            <a:r>
              <a:rPr lang="ko-KR" altLang="en-US" sz="3600" b="1" dirty="0" smtClean="0"/>
              <a:t>위에</a:t>
            </a:r>
            <a:r>
              <a:rPr lang="en-US" altLang="ko-KR" sz="3600" b="1" dirty="0" smtClean="0"/>
              <a:t>)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762000"/>
            <a:ext cx="39624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예수 모든 이름위에  뛰어난 이름  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나의 모든 것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예수 나의 구원자  나의 선한 목자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나의 모든 것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>
                <a:solidFill>
                  <a:srgbClr val="FF0000"/>
                </a:solidFill>
              </a:rPr>
              <a:t>존귀한 주님  귀한 나의 사랑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영원토록 다스리소서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나의 모든 것을 주님께 드려요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나의 사랑 주님만 높이세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예수</a:t>
            </a:r>
            <a:r>
              <a:rPr lang="en-US" altLang="ko-KR" sz="2000" b="1" dirty="0" smtClean="0"/>
              <a:t>! </a:t>
            </a:r>
            <a:r>
              <a:rPr lang="ko-KR" altLang="en-US" sz="2000" b="1" dirty="0" smtClean="0"/>
              <a:t>예수</a:t>
            </a:r>
            <a:r>
              <a:rPr lang="en-US" altLang="ko-KR" sz="2000" b="1" dirty="0" smtClean="0"/>
              <a:t>! </a:t>
            </a:r>
            <a:r>
              <a:rPr lang="ko-KR" altLang="en-US" sz="2000" b="1" dirty="0" smtClean="0"/>
              <a:t>예수</a:t>
            </a:r>
            <a:r>
              <a:rPr lang="en-US" altLang="ko-KR" sz="2000" b="1" dirty="0" smtClean="0"/>
              <a:t>! </a:t>
            </a:r>
            <a:r>
              <a:rPr lang="ko-KR" altLang="en-US" sz="2000" b="1" dirty="0" smtClean="0"/>
              <a:t>예수</a:t>
            </a:r>
            <a:r>
              <a:rPr lang="en-US" altLang="ko-KR" sz="2000" b="1" dirty="0" smtClean="0"/>
              <a:t>!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23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예수( 모든 이름 위에)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예수모든 이름 위에</dc:title>
  <dc:creator>jungyeo park</dc:creator>
  <cp:lastModifiedBy>mary</cp:lastModifiedBy>
  <cp:revision>14</cp:revision>
  <dcterms:created xsi:type="dcterms:W3CDTF">2016-01-23T05:10:35Z</dcterms:created>
  <dcterms:modified xsi:type="dcterms:W3CDTF">2017-12-27T19:03:22Z</dcterms:modified>
</cp:coreProperties>
</file>