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C201-A142-4DEF-9BCE-EAB0F43F7A8C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FA70-74EB-4F78-B0B4-A73EC56CA8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Worship You 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배합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457200"/>
            <a:ext cx="2362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예배합니다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295400"/>
            <a:ext cx="5715000" cy="205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완전하신  나의 주  의의 길로  </a:t>
            </a:r>
            <a:r>
              <a:rPr lang="ko-KR" altLang="en-US" sz="2000" b="1" dirty="0"/>
              <a:t>날 인도하소서</a:t>
            </a:r>
            <a:br>
              <a:rPr lang="ko-KR" altLang="en-US" sz="2000" b="1" dirty="0"/>
            </a:br>
            <a:r>
              <a:rPr lang="ko-KR" altLang="en-US" sz="2000" b="1" dirty="0"/>
              <a:t>행하신 </a:t>
            </a:r>
            <a:r>
              <a:rPr lang="ko-KR" altLang="en-US" sz="2000" b="1" dirty="0" smtClean="0"/>
              <a:t> 모든 일  </a:t>
            </a:r>
            <a:r>
              <a:rPr lang="ko-KR" altLang="en-US" sz="2000" b="1" dirty="0"/>
              <a:t>주님의 </a:t>
            </a:r>
            <a:r>
              <a:rPr lang="ko-KR" altLang="en-US" sz="2000" b="1" dirty="0" smtClean="0"/>
              <a:t>영광  다 </a:t>
            </a:r>
            <a:r>
              <a:rPr lang="ko-KR" altLang="en-US" sz="2000" b="1" dirty="0"/>
              <a:t>경배합니다</a:t>
            </a:r>
            <a:br>
              <a:rPr lang="ko-KR" altLang="en-US" sz="2000" b="1" dirty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/>
              <a:t/>
            </a:r>
            <a:br>
              <a:rPr lang="ko-KR" altLang="en-US" sz="2000" b="1" dirty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예배합니다  찬양합니다  주님만 날 다스리소서 </a:t>
            </a:r>
            <a:r>
              <a:rPr lang="ko-KR" altLang="en-US" sz="2000" b="1" dirty="0">
                <a:solidFill>
                  <a:srgbClr val="FF0000"/>
                </a:solidFill>
              </a:rPr>
              <a:t/>
            </a:r>
            <a:br>
              <a:rPr lang="ko-KR" altLang="en-US" sz="2000" b="1" dirty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예배합니다  찬양합니다  주님 </a:t>
            </a:r>
            <a:r>
              <a:rPr lang="ko-KR" altLang="en-US" sz="2000" b="1" dirty="0">
                <a:solidFill>
                  <a:srgbClr val="FF0000"/>
                </a:solidFill>
              </a:rPr>
              <a:t>홀로 높임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받으소서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예배합니다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예배합니다</dc:title>
  <dc:creator>user</dc:creator>
  <cp:lastModifiedBy>mary</cp:lastModifiedBy>
  <cp:revision>8</cp:revision>
  <dcterms:created xsi:type="dcterms:W3CDTF">2015-12-13T21:19:14Z</dcterms:created>
  <dcterms:modified xsi:type="dcterms:W3CDTF">2017-12-27T13:50:11Z</dcterms:modified>
</cp:coreProperties>
</file>