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y 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광의 주님 찬양하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81000"/>
            <a:ext cx="46482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영광의 주님 찬양하세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447800"/>
            <a:ext cx="3733800" cy="37338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영광의 주님 찬양하세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모든 영광 능력 찬송 예수님께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영광의 주님 찬양하세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백성 모두 함께 찬양하세 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두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손을 높이 들고 주 이름 찬양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존귀와 영광 모두 주 예수님께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영광의 주님 찬양하세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죽으시고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부활하신 만왕의 왕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60325" indent="-60325">
              <a:buNone/>
            </a:pPr>
            <a:endParaRPr lang="en-US" altLang="ko-KR" sz="2000" b="1" dirty="0" smtClean="0"/>
          </a:p>
          <a:p>
            <a:pPr marL="60325" indent="-60325">
              <a:buNone/>
            </a:pPr>
            <a:endParaRPr lang="en-US" altLang="ko-KR" sz="2000" b="1" dirty="0" smtClean="0"/>
          </a:p>
          <a:p>
            <a:pPr marL="60325" indent="-60325">
              <a:buNone/>
            </a:pPr>
            <a:r>
              <a:rPr lang="ko-KR" altLang="en-US" sz="2000" b="1" dirty="0" smtClean="0">
                <a:solidFill>
                  <a:srgbClr val="002060"/>
                </a:solidFill>
              </a:rPr>
              <a:t/>
            </a:r>
            <a:br>
              <a:rPr lang="ko-KR" altLang="en-US" sz="2000" b="1" dirty="0" smtClean="0">
                <a:solidFill>
                  <a:srgbClr val="002060"/>
                </a:solidFill>
              </a:rPr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영광의 주님 찬양하세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앞에</dc:title>
  <dc:creator>user</dc:creator>
  <cp:lastModifiedBy>mary</cp:lastModifiedBy>
  <cp:revision>14</cp:revision>
  <dcterms:created xsi:type="dcterms:W3CDTF">2016-01-13T05:18:44Z</dcterms:created>
  <dcterms:modified xsi:type="dcterms:W3CDTF">2017-12-20T20:13:26Z</dcterms:modified>
</cp:coreProperties>
</file>