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F95FD-C49C-4F35-BBC8-209E9B430C12}" type="datetimeFigureOut">
              <a:rPr lang="en-US" smtClean="0"/>
              <a:pPr/>
              <a:t>12/9/2017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212DB-C8F7-4603-93FD-5A1F2E254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F95FD-C49C-4F35-BBC8-209E9B430C12}" type="datetimeFigureOut">
              <a:rPr lang="en-US" smtClean="0"/>
              <a:pPr/>
              <a:t>12/9/2017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212DB-C8F7-4603-93FD-5A1F2E254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F95FD-C49C-4F35-BBC8-209E9B430C12}" type="datetimeFigureOut">
              <a:rPr lang="en-US" smtClean="0"/>
              <a:pPr/>
              <a:t>12/9/2017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212DB-C8F7-4603-93FD-5A1F2E254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F95FD-C49C-4F35-BBC8-209E9B430C12}" type="datetimeFigureOut">
              <a:rPr lang="en-US" smtClean="0"/>
              <a:pPr/>
              <a:t>12/9/2017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212DB-C8F7-4603-93FD-5A1F2E254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F95FD-C49C-4F35-BBC8-209E9B430C12}" type="datetimeFigureOut">
              <a:rPr lang="en-US" smtClean="0"/>
              <a:pPr/>
              <a:t>12/9/2017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212DB-C8F7-4603-93FD-5A1F2E254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F95FD-C49C-4F35-BBC8-209E9B430C12}" type="datetimeFigureOut">
              <a:rPr lang="en-US" smtClean="0"/>
              <a:pPr/>
              <a:t>12/9/2017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212DB-C8F7-4603-93FD-5A1F2E254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F95FD-C49C-4F35-BBC8-209E9B430C12}" type="datetimeFigureOut">
              <a:rPr lang="en-US" smtClean="0"/>
              <a:pPr/>
              <a:t>12/9/2017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212DB-C8F7-4603-93FD-5A1F2E254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F95FD-C49C-4F35-BBC8-209E9B430C12}" type="datetimeFigureOut">
              <a:rPr lang="en-US" smtClean="0"/>
              <a:pPr/>
              <a:t>12/9/2017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212DB-C8F7-4603-93FD-5A1F2E254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F95FD-C49C-4F35-BBC8-209E9B430C12}" type="datetimeFigureOut">
              <a:rPr lang="en-US" smtClean="0"/>
              <a:pPr/>
              <a:t>12/9/2017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212DB-C8F7-4603-93FD-5A1F2E254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F95FD-C49C-4F35-BBC8-209E9B430C12}" type="datetimeFigureOut">
              <a:rPr lang="en-US" smtClean="0"/>
              <a:pPr/>
              <a:t>12/9/2017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212DB-C8F7-4603-93FD-5A1F2E254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F95FD-C49C-4F35-BBC8-209E9B430C12}" type="datetimeFigureOut">
              <a:rPr lang="en-US" smtClean="0"/>
              <a:pPr/>
              <a:t>12/9/2017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212DB-C8F7-4603-93FD-5A1F2E254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F95FD-C49C-4F35-BBC8-209E9B430C12}" type="datetimeFigureOut">
              <a:rPr lang="en-US" smtClean="0"/>
              <a:pPr/>
              <a:t>12/9/2017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212DB-C8F7-4603-93FD-5A1F2E25489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약할때 강함되시네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5562600" y="1447800"/>
            <a:ext cx="3581400" cy="5181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약할때 강함되시네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8600"/>
            <a:ext cx="3352800" cy="533400"/>
          </a:xfrm>
        </p:spPr>
        <p:txBody>
          <a:bodyPr>
            <a:normAutofit fontScale="90000"/>
          </a:bodyPr>
          <a:lstStyle/>
          <a:p>
            <a:r>
              <a:rPr lang="ko-KR" altLang="en-US" sz="3200" b="1" dirty="0" smtClean="0"/>
              <a:t>약할 때 </a:t>
            </a:r>
            <a:r>
              <a:rPr lang="ko-KR" altLang="en-US" sz="3200" b="1" dirty="0" smtClean="0"/>
              <a:t>강함되시네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762000"/>
            <a:ext cx="2743200" cy="5791200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약할 때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강함되시네 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 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                            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나의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보배가 되신주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                                                                      주 나의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모든것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주안에 있는 보물을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                    나는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포기할수 없네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                                 주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나의 모든것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예수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어린양 존귀한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이름                           예수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어린양 존귀한 이름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십자가 죄사하셨네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   주님의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이름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찬양해                               주 나의 모든것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쓰러진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나를 세우고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       나의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빈잔을 채우네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      주 나의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모든것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12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약할 때 강함되시네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약할때 강함되시네</dc:title>
  <dc:creator>jungyeo park</dc:creator>
  <cp:lastModifiedBy>mary</cp:lastModifiedBy>
  <cp:revision>10</cp:revision>
  <dcterms:created xsi:type="dcterms:W3CDTF">2015-10-28T09:15:25Z</dcterms:created>
  <dcterms:modified xsi:type="dcterms:W3CDTF">2017-12-10T02:36:07Z</dcterms:modified>
</cp:coreProperties>
</file>