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56B23-80CF-48C1-9787-8C1A140BB216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3F52C-9AFC-4AF2-9D1F-AC5E38FBF7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3962400" y="1455420"/>
            <a:ext cx="5029200" cy="37090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새 힘 얻으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514600" cy="51434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새 힘 얻으리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44958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새 힘 얻으리 주를 바랄 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주를 바랄 때 우리 주를 바랄 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새 힘 얻으리 주를 바랄 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주를 바랄 때 우리 주를 바랄 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통치하시네 소망 구원 주시는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당신은 영원하신 주 내 영원하신 주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지치지 않으시는 주님 약한 자 방패 되시며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위로자 되신 주 독수리 같은 힘 주시네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통치하시네 소망 구원 주시는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통치하시네 소망 구원 주시는                     당신은 영원하신 주 내 영원하신 주 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지치지 않으시는 주님 약한 자 방패 되시며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위로자 되신 주 독수리 같은 힘 주시네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새 힘 얻으리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새 힘 얻으리</dc:title>
  <dc:creator>user</dc:creator>
  <cp:lastModifiedBy>mary</cp:lastModifiedBy>
  <cp:revision>12</cp:revision>
  <dcterms:created xsi:type="dcterms:W3CDTF">2015-11-20T00:13:38Z</dcterms:created>
  <dcterms:modified xsi:type="dcterms:W3CDTF">2017-12-20T16:08:08Z</dcterms:modified>
</cp:coreProperties>
</file>