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 showGuides="1">
      <p:cViewPr varScale="1">
        <p:scale>
          <a:sx n="62" d="100"/>
          <a:sy n="62" d="100"/>
        </p:scale>
        <p:origin x="-132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259A-88B3-4A29-A092-6A3753736F6B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DE8E-5C24-480F-A69E-343679AA6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259A-88B3-4A29-A092-6A3753736F6B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DE8E-5C24-480F-A69E-343679AA6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259A-88B3-4A29-A092-6A3753736F6B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DE8E-5C24-480F-A69E-343679AA6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259A-88B3-4A29-A092-6A3753736F6B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DE8E-5C24-480F-A69E-343679AA6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259A-88B3-4A29-A092-6A3753736F6B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DE8E-5C24-480F-A69E-343679AA6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259A-88B3-4A29-A092-6A3753736F6B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DE8E-5C24-480F-A69E-343679AA6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259A-88B3-4A29-A092-6A3753736F6B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DE8E-5C24-480F-A69E-343679AA6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259A-88B3-4A29-A092-6A3753736F6B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DE8E-5C24-480F-A69E-343679AA6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259A-88B3-4A29-A092-6A3753736F6B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DE8E-5C24-480F-A69E-343679AA6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259A-88B3-4A29-A092-6A3753736F6B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DE8E-5C24-480F-A69E-343679AA6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259A-88B3-4A29-A092-6A3753736F6B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6DE8E-5C24-480F-A69E-343679AA6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B259A-88B3-4A29-A092-6A3753736F6B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6DE8E-5C24-480F-A69E-343679AA6B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re Is Lov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바다같은 주의사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0"/>
            <a:ext cx="35814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바다같은 </a:t>
            </a:r>
            <a:r>
              <a:rPr lang="ko-KR" altLang="en-US" sz="3200" b="1" dirty="0" smtClean="0"/>
              <a:t>주의 사랑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533400"/>
            <a:ext cx="4343400" cy="6096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1800" b="1" dirty="0" smtClean="0"/>
              <a:t>바다같은 </a:t>
            </a:r>
            <a:r>
              <a:rPr lang="ko-KR" altLang="en-US" sz="1800" b="1" dirty="0" smtClean="0"/>
              <a:t>주의 사랑 내 맘 속에 넘치네  </a:t>
            </a: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/>
              <a:t>생명의 주 우릴 위해 보혈 흘려 </a:t>
            </a:r>
            <a:r>
              <a:rPr lang="ko-KR" altLang="en-US" sz="1800" b="1" dirty="0" smtClean="0"/>
              <a:t>주셨네</a:t>
            </a:r>
            <a:r>
              <a:rPr lang="en-US" altLang="ko-KR" sz="1800" b="1" dirty="0" smtClean="0"/>
              <a:t>(x2)</a:t>
            </a: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/>
              <a:t>영원하신 주의 사랑 어찌 우리 잊으리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생명 주신 주님만을 </a:t>
            </a:r>
            <a:r>
              <a:rPr lang="ko-KR" altLang="en-US" sz="1800" b="1" dirty="0" smtClean="0"/>
              <a:t>영원히 </a:t>
            </a:r>
            <a:r>
              <a:rPr lang="ko-KR" altLang="en-US" sz="1800" b="1" dirty="0" smtClean="0"/>
              <a:t>찬양하리</a:t>
            </a:r>
            <a:br>
              <a:rPr lang="ko-KR" altLang="en-US" sz="1800" b="1" dirty="0" smtClean="0"/>
            </a:br>
            <a:endParaRPr lang="ko-KR" altLang="en-US" sz="1800" b="1" dirty="0" smtClean="0"/>
          </a:p>
          <a:p>
            <a:pPr>
              <a:buNone/>
            </a:pPr>
            <a:r>
              <a:rPr lang="ko-KR" altLang="en-US" sz="1800" b="1" dirty="0" smtClean="0"/>
              <a:t>주 못박힌 언덕 위에 생명의 문 열렸네</a:t>
            </a: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/>
              <a:t>깊고 넓은 은혜의 샘 강과 같이 흐르고</a:t>
            </a:r>
          </a:p>
          <a:p>
            <a:pPr>
              <a:buNone/>
            </a:pPr>
            <a:r>
              <a:rPr lang="ko-KR" altLang="en-US" sz="1800" b="1" dirty="0" smtClean="0"/>
              <a:t>하나님의 자비하심 이 땅 위에 넘치네</a:t>
            </a: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/>
              <a:t>평강의 왕 주님 예수 세상 죄 </a:t>
            </a:r>
            <a:r>
              <a:rPr lang="ko-KR" altLang="en-US" sz="1800" b="1" dirty="0" smtClean="0"/>
              <a:t>구속했네</a:t>
            </a:r>
            <a:r>
              <a:rPr lang="en-US" altLang="ko-KR" sz="1800" b="1" dirty="0" smtClean="0"/>
              <a:t>(x2)</a:t>
            </a:r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/>
              <a:t>영원하신 </a:t>
            </a:r>
            <a:r>
              <a:rPr lang="ko-KR" altLang="en-US" sz="1800" b="1" dirty="0" smtClean="0"/>
              <a:t>주의 사랑 어찌 우리 잊으리 </a:t>
            </a: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/>
              <a:t>생명 주신 주님만을 </a:t>
            </a:r>
            <a:r>
              <a:rPr lang="ko-KR" altLang="en-US" sz="1800" b="1" dirty="0" smtClean="0"/>
              <a:t>영원히 </a:t>
            </a:r>
            <a:r>
              <a:rPr lang="ko-KR" altLang="en-US" sz="1800" b="1" dirty="0" smtClean="0"/>
              <a:t>찬양하리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No </a:t>
            </a:r>
            <a:r>
              <a:rPr lang="en-US" sz="1800" b="1" dirty="0" smtClean="0"/>
              <a:t>Love is </a:t>
            </a:r>
            <a:r>
              <a:rPr lang="en-US" sz="1800" b="1" dirty="0" smtClean="0"/>
              <a:t>Higher  No </a:t>
            </a:r>
            <a:r>
              <a:rPr lang="en-US" sz="1800" b="1" dirty="0" smtClean="0"/>
              <a:t>Love is Wider</a:t>
            </a:r>
            <a:br>
              <a:rPr lang="en-US" sz="1800" b="1" dirty="0" smtClean="0"/>
            </a:br>
            <a:r>
              <a:rPr lang="en-US" sz="1800" b="1" dirty="0" smtClean="0"/>
              <a:t>No Love is </a:t>
            </a:r>
            <a:r>
              <a:rPr lang="en-US" sz="1800" b="1" dirty="0" smtClean="0"/>
              <a:t>Deeper  No </a:t>
            </a:r>
            <a:r>
              <a:rPr lang="en-US" sz="1800" b="1" dirty="0" smtClean="0"/>
              <a:t>Love is Truer</a:t>
            </a:r>
            <a:br>
              <a:rPr lang="en-US" sz="1800" b="1" dirty="0" smtClean="0"/>
            </a:br>
            <a:r>
              <a:rPr lang="en-US" sz="1800" b="1" dirty="0" smtClean="0"/>
              <a:t>No Love is </a:t>
            </a:r>
            <a:r>
              <a:rPr lang="en-US" sz="1800" b="1" dirty="0" smtClean="0"/>
              <a:t>Higher  No </a:t>
            </a:r>
            <a:r>
              <a:rPr lang="en-US" sz="1800" b="1" dirty="0" smtClean="0"/>
              <a:t>Love is Wider</a:t>
            </a:r>
            <a:br>
              <a:rPr lang="en-US" sz="1800" b="1" dirty="0" smtClean="0"/>
            </a:br>
            <a:r>
              <a:rPr lang="en-US" sz="1800" b="1" dirty="0" smtClean="0"/>
              <a:t>No Love is like your </a:t>
            </a:r>
            <a:r>
              <a:rPr lang="en-US" sz="1800" b="1" dirty="0" smtClean="0"/>
              <a:t>love  Oh </a:t>
            </a:r>
            <a:r>
              <a:rPr lang="en-US" sz="1800" b="1" dirty="0" smtClean="0"/>
              <a:t>Lord</a:t>
            </a:r>
            <a:endParaRPr lang="en-US" altLang="ko-KR" sz="18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ko-KR" altLang="en-US" sz="1800" b="1" dirty="0" smtClean="0"/>
              <a:t>바다같은 주의 </a:t>
            </a:r>
            <a:r>
              <a:rPr lang="ko-KR" altLang="en-US" sz="1800" b="1" dirty="0" smtClean="0"/>
              <a:t>사랑</a:t>
            </a:r>
            <a:r>
              <a:rPr lang="en-US" altLang="ko-KR" sz="1800" b="1" dirty="0" smtClean="0"/>
              <a:t>(x3)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바다같은 주의 사랑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바다같은 주의사랑</dc:title>
  <dc:creator>jungyeo park</dc:creator>
  <cp:lastModifiedBy>mary</cp:lastModifiedBy>
  <cp:revision>14</cp:revision>
  <dcterms:created xsi:type="dcterms:W3CDTF">2016-02-06T14:23:37Z</dcterms:created>
  <dcterms:modified xsi:type="dcterms:W3CDTF">2017-12-28T04:11:10Z</dcterms:modified>
</cp:coreProperties>
</file>