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33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DE38-1829-4854-95C7-6451CB18873D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FCD1-4FB2-41BD-BB74-C90761216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DE38-1829-4854-95C7-6451CB18873D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FCD1-4FB2-41BD-BB74-C90761216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DE38-1829-4854-95C7-6451CB18873D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FCD1-4FB2-41BD-BB74-C90761216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DE38-1829-4854-95C7-6451CB18873D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FCD1-4FB2-41BD-BB74-C90761216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DE38-1829-4854-95C7-6451CB18873D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FCD1-4FB2-41BD-BB74-C90761216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DE38-1829-4854-95C7-6451CB18873D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FCD1-4FB2-41BD-BB74-C90761216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DE38-1829-4854-95C7-6451CB18873D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FCD1-4FB2-41BD-BB74-C90761216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DE38-1829-4854-95C7-6451CB18873D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FCD1-4FB2-41BD-BB74-C90761216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DE38-1829-4854-95C7-6451CB18873D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FCD1-4FB2-41BD-BB74-C90761216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DE38-1829-4854-95C7-6451CB18873D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FCD1-4FB2-41BD-BB74-C90761216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DE38-1829-4854-95C7-6451CB18873D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5FCD1-4FB2-41BD-BB74-C90761216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0DE38-1829-4854-95C7-6451CB18873D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5FCD1-4FB2-41BD-BB74-C90761216B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물이 바다 덮음 같이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물이 바다 덮음 같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267200" cy="609599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물이 바다 덮음 같이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5562600" cy="5562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세상 모든 민족이 구원을 얻기까지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쉬지 않으시는 하나님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주의 심장 가지고 우리 이제 일어나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따르게 하소서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세상 모든 육체가 주의 영광 보도록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우릴 부르시는 하나님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주의 손과 발 되어 세상을 치유하며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섬기게 하소서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물이 바다 덮음 같이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여호와의 영광을 인정하는 것이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온 세상 가득하리라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물이 바다 덮음 같이 물이 바다 덮음 같이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물이 바다 덮음 같이 </a:t>
            </a: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보리라 그날에 주의 영광 가득한 세상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우리는 듣게 되리 온 세상 가득한 승리의 함성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물이 바다 덮음 같이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물이 바다 덮음 같이 </dc:title>
  <dc:creator>user</dc:creator>
  <cp:lastModifiedBy>mary</cp:lastModifiedBy>
  <cp:revision>7</cp:revision>
  <dcterms:created xsi:type="dcterms:W3CDTF">2016-06-30T03:08:04Z</dcterms:created>
  <dcterms:modified xsi:type="dcterms:W3CDTF">2017-12-04T18:03:17Z</dcterms:modified>
</cp:coreProperties>
</file>