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 showGuides="1"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E07-EADF-46A8-B849-7FCEE7623CA9}" type="datetimeFigureOut">
              <a:rPr lang="en-US" smtClean="0"/>
              <a:pPr/>
              <a:t>12/28/2017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CBAB-DB85-4EE8-8CA7-BD0ABA5BF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E07-EADF-46A8-B849-7FCEE7623CA9}" type="datetimeFigureOut">
              <a:rPr lang="en-US" smtClean="0"/>
              <a:pPr/>
              <a:t>12/28/2017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CBAB-DB85-4EE8-8CA7-BD0ABA5BF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E07-EADF-46A8-B849-7FCEE7623CA9}" type="datetimeFigureOut">
              <a:rPr lang="en-US" smtClean="0"/>
              <a:pPr/>
              <a:t>12/28/2017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CBAB-DB85-4EE8-8CA7-BD0ABA5BF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E07-EADF-46A8-B849-7FCEE7623CA9}" type="datetimeFigureOut">
              <a:rPr lang="en-US" smtClean="0"/>
              <a:pPr/>
              <a:t>12/28/2017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CBAB-DB85-4EE8-8CA7-BD0ABA5BF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E07-EADF-46A8-B849-7FCEE7623CA9}" type="datetimeFigureOut">
              <a:rPr lang="en-US" smtClean="0"/>
              <a:pPr/>
              <a:t>12/28/2017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CBAB-DB85-4EE8-8CA7-BD0ABA5BF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E07-EADF-46A8-B849-7FCEE7623CA9}" type="datetimeFigureOut">
              <a:rPr lang="en-US" smtClean="0"/>
              <a:pPr/>
              <a:t>12/28/2017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CBAB-DB85-4EE8-8CA7-BD0ABA5BF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E07-EADF-46A8-B849-7FCEE7623CA9}" type="datetimeFigureOut">
              <a:rPr lang="en-US" smtClean="0"/>
              <a:pPr/>
              <a:t>12/28/2017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CBAB-DB85-4EE8-8CA7-BD0ABA5BF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E07-EADF-46A8-B849-7FCEE7623CA9}" type="datetimeFigureOut">
              <a:rPr lang="en-US" smtClean="0"/>
              <a:pPr/>
              <a:t>12/28/2017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CBAB-DB85-4EE8-8CA7-BD0ABA5BF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E07-EADF-46A8-B849-7FCEE7623CA9}" type="datetimeFigureOut">
              <a:rPr lang="en-US" smtClean="0"/>
              <a:pPr/>
              <a:t>12/28/2017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CBAB-DB85-4EE8-8CA7-BD0ABA5BF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E07-EADF-46A8-B849-7FCEE7623CA9}" type="datetimeFigureOut">
              <a:rPr lang="en-US" smtClean="0"/>
              <a:pPr/>
              <a:t>12/28/2017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CBAB-DB85-4EE8-8CA7-BD0ABA5BF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C8AE07-EADF-46A8-B849-7FCEE7623CA9}" type="datetimeFigureOut">
              <a:rPr lang="en-US" smtClean="0"/>
              <a:pPr/>
              <a:t>12/28/2017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ECBAB-DB85-4EE8-8CA7-BD0ABA5BF59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C8AE07-EADF-46A8-B849-7FCEE7623CA9}" type="datetimeFigureOut">
              <a:rPr lang="en-US" smtClean="0"/>
              <a:pPr/>
              <a:t>12/28/2017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ECBAB-DB85-4EE8-8CA7-BD0ABA5BF593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Break Every Chain1.jpg"/>
          <p:cNvPicPr>
            <a:picLocks noChangeAspect="1"/>
          </p:cNvPicPr>
          <p:nvPr userDrawn="1"/>
        </p:nvPicPr>
        <p:blipFill>
          <a:blip r:embed="rId14" cstate="print">
            <a:lum bright="62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묶인 것들 끊어지네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743200" y="0"/>
            <a:ext cx="3962400" cy="639762"/>
          </a:xfrm>
        </p:spPr>
        <p:txBody>
          <a:bodyPr>
            <a:noAutofit/>
          </a:bodyPr>
          <a:lstStyle/>
          <a:p>
            <a:r>
              <a:rPr lang="ko-KR" altLang="en-US" sz="3200" b="1" dirty="0" smtClean="0"/>
              <a:t>묶인 것들 끊어지네 </a:t>
            </a:r>
            <a:endParaRPr lang="en-US" sz="32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533400" y="609600"/>
            <a:ext cx="2971800" cy="6096000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ko-KR" altLang="en-US" sz="1800" b="1" dirty="0" smtClean="0"/>
              <a:t>예수 이름 안에 능력으로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 이름 안에 능력으로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예수 이름 안에 능력으로 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묶인 것들 다 끊어지네</a:t>
            </a:r>
            <a:br>
              <a:rPr lang="ko-KR" altLang="en-US" sz="1800" b="1" dirty="0" smtClean="0"/>
            </a:br>
            <a:r>
              <a:rPr lang="ko-KR" altLang="en-US" sz="1800" b="1" dirty="0" smtClean="0"/>
              <a:t>다 끊어지네</a:t>
            </a:r>
            <a:endParaRPr lang="en-US" altLang="ko-KR" sz="1800" b="1" dirty="0" smtClean="0"/>
          </a:p>
          <a:p>
            <a:pPr marL="0" indent="0">
              <a:lnSpc>
                <a:spcPct val="120000"/>
              </a:lnSpc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ko-KR" sz="1800" b="1" dirty="0" smtClean="0">
              <a:solidFill>
                <a:srgbClr val="FF0000"/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r>
              <a:rPr lang="en-US" altLang="ko-KR" sz="1800" b="1" dirty="0" smtClean="0">
                <a:solidFill>
                  <a:srgbClr val="FF0000"/>
                </a:solidFill>
              </a:rPr>
              <a:t/>
            </a:r>
            <a:br>
              <a:rPr lang="en-US" altLang="ko-KR" sz="1800" b="1" dirty="0" smtClean="0">
                <a:solidFill>
                  <a:srgbClr val="FF0000"/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값 없이 주신 그 희생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날 능히 구원 하셨네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천국 문 여신 그 이름 예수</a:t>
            </a:r>
            <a:endParaRPr lang="en-US" altLang="ko-KR" sz="18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indent="0">
              <a:lnSpc>
                <a:spcPct val="120000"/>
              </a:lnSpc>
              <a:buNone/>
            </a:pPr>
            <a:endParaRPr lang="en-US" altLang="ko-KR" sz="1800" b="1" dirty="0" smtClean="0"/>
          </a:p>
          <a:p>
            <a:pPr marL="0" indent="0">
              <a:lnSpc>
                <a:spcPct val="120000"/>
              </a:lnSpc>
              <a:buNone/>
            </a:pPr>
            <a:r>
              <a:rPr lang="ko-KR" altLang="en-US" sz="1800" b="1" dirty="0" smtClean="0"/>
              <a:t/>
            </a:r>
            <a:br>
              <a:rPr lang="ko-KR" altLang="en-US" sz="1800" b="1" dirty="0" smtClean="0"/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주의 군대 일어나</a:t>
            </a:r>
            <a:r>
              <a:rPr lang="en-US" altLang="ko-KR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                            </a:t>
            </a: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주의 군대 일어나                           주의 군대 일어나 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묶인 자들 자유케 하네</a:t>
            </a:r>
            <a:b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ko-KR" altLang="en-US" sz="18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자유케 하네 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7</Words>
  <Application>Microsoft Office PowerPoint</Application>
  <PresentationFormat>On-screen Show (4:3)</PresentationFormat>
  <Paragraphs>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묶인 것들 끊어지네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묶인 것들 끊어지네 </dc:title>
  <dc:creator>jungyeo park</dc:creator>
  <cp:lastModifiedBy>mary</cp:lastModifiedBy>
  <cp:revision>18</cp:revision>
  <dcterms:created xsi:type="dcterms:W3CDTF">2016-04-02T03:24:46Z</dcterms:created>
  <dcterms:modified xsi:type="dcterms:W3CDTF">2017-12-29T02:58:04Z</dcterms:modified>
</cp:coreProperties>
</file>