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70AF-D9D1-4B1C-80F9-BB8678E10841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16E31-F63C-4BEA-8402-3A6C94597B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먼저 그 나라와 의를 구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285728"/>
            <a:ext cx="5715040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먼저 그 나라와 의를 구하라</a:t>
            </a:r>
            <a:endParaRPr lang="en-US" sz="36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500034" y="1071546"/>
            <a:ext cx="5943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먼저 그 나라와 의를 구하라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그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나라와 그 의를 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그리하면 이 모든 것을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너희에게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더하시리라 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후렴 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할렐루야 할렐루야 할렐루야 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할렐루 할렐루야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사람이 떡으로만 살 것 아니요 하나님 말씀으로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그리하면 이모든 것을 너희에게 더하시리라 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구하라 그리하면 주실 것이요 찾으라 찾을 것이요 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두드리라 문이 열릴 것이니 할렐루 할렐루야 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먼저 그 나라와 의를 구하라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먼저 그 나라와 의를 구하라</dc:title>
  <dc:creator>mary</dc:creator>
  <cp:lastModifiedBy>FRONT</cp:lastModifiedBy>
  <cp:revision>4</cp:revision>
  <dcterms:created xsi:type="dcterms:W3CDTF">2021-02-05T21:40:27Z</dcterms:created>
  <dcterms:modified xsi:type="dcterms:W3CDTF">2025-03-27T00:28:29Z</dcterms:modified>
</cp:coreProperties>
</file>