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B8989-DB3A-49D6-8F73-8585876CEA35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I Need You More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더 원해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228600"/>
            <a:ext cx="2209800" cy="457200"/>
          </a:xfrm>
        </p:spPr>
        <p:txBody>
          <a:bodyPr>
            <a:noAutofit/>
          </a:bodyPr>
          <a:lstStyle/>
          <a:p>
            <a:r>
              <a:rPr lang="ko-KR" altLang="en-US" sz="3600" b="1" dirty="0"/>
              <a:t>더 원해요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762000"/>
            <a:ext cx="6781800" cy="5715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altLang="ko-KR" sz="2400" b="1" dirty="0" smtClean="0">
                <a:solidFill>
                  <a:srgbClr val="FF0000"/>
                </a:solidFill>
              </a:rPr>
              <a:t>Chorus</a:t>
            </a:r>
          </a:p>
          <a:p>
            <a:pPr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더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원해요 어제보다 더  주 원해요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말하는 것보다 더 원해요 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이전보다 주 원해요 주 원해요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ko-KR" altLang="en-US" sz="2400" b="1" dirty="0" smtClean="0"/>
              <a:t>숨쉬는 공기보다  노래하는 것보다 </a:t>
            </a:r>
            <a:endParaRPr lang="en-US" altLang="ko-KR" sz="2400" b="1" dirty="0" smtClean="0"/>
          </a:p>
          <a:p>
            <a:pPr>
              <a:buNone/>
            </a:pPr>
            <a:r>
              <a:rPr lang="ko-KR" altLang="en-US" sz="2400" b="1" dirty="0" smtClean="0"/>
              <a:t>심장 뛰는 것보다 그 어떤 것 보다 </a:t>
            </a:r>
            <a:endParaRPr lang="en-US" altLang="ko-KR" sz="2400" b="1" dirty="0" smtClean="0"/>
          </a:p>
          <a:p>
            <a:pPr>
              <a:buNone/>
            </a:pPr>
            <a:r>
              <a:rPr lang="ko-KR" altLang="en-US" sz="2400" b="1" dirty="0" smtClean="0"/>
              <a:t>시간이 지나도 주곁에 머물리</a:t>
            </a:r>
            <a:endParaRPr lang="en-US" altLang="ko-KR" sz="2400" b="1" dirty="0" smtClean="0"/>
          </a:p>
          <a:p>
            <a:pPr>
              <a:buNone/>
            </a:pPr>
            <a:r>
              <a:rPr lang="ko-KR" altLang="en-US" sz="2400" b="1" dirty="0" smtClean="0"/>
              <a:t>결코 예전 삶으로  돌아가지 않으리</a:t>
            </a:r>
            <a:endParaRPr lang="en-US" altLang="ko-KR" sz="2400" b="1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We give you the highest praise </a:t>
            </a:r>
            <a:r>
              <a:rPr lang="ko-KR" altLang="en-US" sz="2400" b="1" dirty="0" smtClean="0"/>
              <a:t> </a:t>
            </a:r>
            <a:r>
              <a:rPr lang="en-US" sz="2400" b="1" dirty="0" smtClean="0"/>
              <a:t>We give you the highest praise We give you the highest praise (</a:t>
            </a:r>
            <a:r>
              <a:rPr lang="ko-KR" altLang="en-US" sz="2400" b="1" dirty="0" smtClean="0"/>
              <a:t>더 높은 찬양 주님께</a:t>
            </a:r>
            <a:r>
              <a:rPr lang="en-US" sz="2400" b="1" dirty="0" smtClean="0"/>
              <a:t> )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ko-KR" altLang="en-US" sz="2400" b="1" dirty="0" smtClean="0"/>
              <a:t>숨쉬는 공기보다  더  노래하는 것보다  더</a:t>
            </a:r>
            <a:endParaRPr lang="en-US" altLang="ko-KR" sz="2400" b="1" dirty="0" smtClean="0"/>
          </a:p>
          <a:p>
            <a:pPr>
              <a:buNone/>
            </a:pPr>
            <a:r>
              <a:rPr lang="ko-KR" altLang="en-US" sz="2400" b="1" dirty="0" smtClean="0"/>
              <a:t>세상 그 어떤 것보다  주 원해요 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더 원해요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더 원해요 </dc:title>
  <dc:creator>jungyeo park</dc:creator>
  <cp:lastModifiedBy>mary</cp:lastModifiedBy>
  <cp:revision>15</cp:revision>
  <dcterms:created xsi:type="dcterms:W3CDTF">2016-03-15T03:46:57Z</dcterms:created>
  <dcterms:modified xsi:type="dcterms:W3CDTF">2018-04-21T13:29:34Z</dcterms:modified>
</cp:coreProperties>
</file>