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0EFC9-532B-4FD1-813B-3768A365D5F0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35F16-3102-46B7-8DFE-D5397AC75E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너는 내것이라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너는 내것이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456384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너는 내것이라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6048672" cy="324036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두려워 말라 내가 너를 구속 하였고 </a:t>
            </a: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너를 지명하여 불렀나니 너는 내 것이라</a:t>
            </a:r>
            <a:r>
              <a:rPr lang="en-US" altLang="ko-K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 </a:t>
            </a:r>
          </a:p>
          <a:p>
            <a:pPr algn="l"/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네가 물 가운데로 지날 때 내가 함께 하리라</a:t>
            </a: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네가 불 가운데로 행할 때  너를 보호 하리니</a:t>
            </a:r>
          </a:p>
          <a:p>
            <a:pPr algn="l"/>
            <a:endParaRPr lang="ko-KR" alt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두려워 말라 내가 너를 구속 하였고</a:t>
            </a: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너를 지명하여 불렀나니 너는 내 것이라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너는 내것이라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너는 내것이라</dc:title>
  <dc:creator>mary</dc:creator>
  <cp:lastModifiedBy>mary</cp:lastModifiedBy>
  <cp:revision>5</cp:revision>
  <dcterms:created xsi:type="dcterms:W3CDTF">2020-05-20T15:26:32Z</dcterms:created>
  <dcterms:modified xsi:type="dcterms:W3CDTF">2020-05-20T16:37:57Z</dcterms:modified>
</cp:coreProperties>
</file>