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8A76B-1079-4229-9E51-EE7EFB6AD260}" type="datetimeFigureOut">
              <a:rPr lang="ko-KR" altLang="en-US" smtClean="0"/>
              <a:pPr/>
              <a:t>2018-02-16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2C3D1-E1EC-490E-AEE3-2A2383C4D9E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는 구원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843808" y="476672"/>
            <a:ext cx="3312368" cy="620688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내 주는 구원의 주</a:t>
            </a:r>
            <a:endParaRPr lang="ko-KR" altLang="en-US" sz="3200" dirty="0"/>
          </a:p>
        </p:txBody>
      </p:sp>
      <p:sp>
        <p:nvSpPr>
          <p:cNvPr id="6" name="내용 개체 틀 4"/>
          <p:cNvSpPr>
            <a:spLocks noGrp="1"/>
          </p:cNvSpPr>
          <p:nvPr>
            <p:ph idx="1"/>
          </p:nvPr>
        </p:nvSpPr>
        <p:spPr>
          <a:xfrm>
            <a:off x="683568" y="1484784"/>
            <a:ext cx="6192688" cy="4392488"/>
          </a:xfrm>
        </p:spPr>
        <p:txBody>
          <a:bodyPr>
            <a:noAutofit/>
          </a:bodyPr>
          <a:lstStyle/>
          <a:p>
            <a:pPr marL="0" lvl="0" indent="0">
              <a:buNone/>
              <a:defRPr/>
            </a:pPr>
            <a:r>
              <a:rPr lang="ko-KR" altLang="en-US" sz="1800" b="1" dirty="0"/>
              <a:t>모든 이들 필요해 완전한 주 사랑 자비 베푸소서</a:t>
            </a:r>
            <a:br>
              <a:rPr lang="ko-KR" altLang="en-US" sz="1800" b="1" dirty="0"/>
            </a:br>
            <a:r>
              <a:rPr lang="ko-KR" altLang="en-US" sz="1800" b="1" dirty="0" smtClean="0"/>
              <a:t>모든 </a:t>
            </a:r>
            <a:r>
              <a:rPr lang="ko-KR" altLang="en-US" sz="1800" b="1" dirty="0"/>
              <a:t>이들 필요해 구세주의 온유함 열방의 </a:t>
            </a:r>
            <a:r>
              <a:rPr lang="ko-KR" altLang="en-US" sz="1800" b="1" dirty="0" smtClean="0"/>
              <a:t>소망</a:t>
            </a:r>
            <a:endParaRPr lang="en-US" altLang="ko-KR" sz="1800" b="1" dirty="0" smtClean="0"/>
          </a:p>
          <a:p>
            <a:pPr marL="0" lvl="0" indent="0">
              <a:buNone/>
              <a:defRPr/>
            </a:pPr>
            <a:endParaRPr lang="en-US" altLang="ko-KR" sz="2000" b="1" dirty="0" smtClean="0"/>
          </a:p>
          <a:p>
            <a:pPr marL="0" lvl="0" indent="0">
              <a:buNone/>
              <a:defRPr/>
            </a:pPr>
            <a:endParaRPr lang="en-US" altLang="ko-KR" sz="2000" b="1" dirty="0" smtClean="0"/>
          </a:p>
          <a:p>
            <a:pPr marL="0" lvl="0" indent="0">
              <a:buNone/>
              <a:defRPr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예수 산을 옮기시는 내 주는 능력의 주 그는 구원의 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영원한 구원의 창조자 사망을 이기시고 예수 부활했네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lvl="0" indent="0">
              <a:buNone/>
              <a:defRPr/>
            </a:pPr>
            <a:endParaRPr lang="en-US" altLang="ko-KR" sz="2000" b="1" dirty="0" smtClean="0"/>
          </a:p>
          <a:p>
            <a:pPr marL="0" lvl="0" indent="0">
              <a:buNone/>
              <a:defRPr/>
            </a:pP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1800" b="1" dirty="0" smtClean="0"/>
              <a:t>내 </a:t>
            </a:r>
            <a:r>
              <a:rPr lang="ko-KR" altLang="en-US" sz="1800" b="1" dirty="0"/>
              <a:t>실패와 두려움 주 받아주소서 날 채우소서</a:t>
            </a:r>
            <a:br>
              <a:rPr lang="ko-KR" altLang="en-US" sz="1800" b="1" dirty="0"/>
            </a:br>
            <a:r>
              <a:rPr lang="ko-KR" altLang="en-US" sz="1800" b="1" dirty="0" smtClean="0"/>
              <a:t>내 </a:t>
            </a:r>
            <a:r>
              <a:rPr lang="ko-KR" altLang="en-US" sz="1800" b="1" dirty="0"/>
              <a:t>삶을 주께 드려 온전히 주 따르리 주께 순종해</a:t>
            </a:r>
            <a:endParaRPr lang="en-US" altLang="ko-KR" sz="1800" b="1" dirty="0"/>
          </a:p>
          <a:p>
            <a:pPr marL="0" lvl="0" indent="0">
              <a:buNone/>
              <a:defRPr/>
            </a:pPr>
            <a:endParaRPr lang="en-US" altLang="ko-KR" sz="2000" b="1" dirty="0">
              <a:solidFill>
                <a:schemeClr val="tx1">
                  <a:tint val="75000"/>
                </a:schemeClr>
              </a:solidFill>
            </a:endParaRPr>
          </a:p>
          <a:p>
            <a:pPr marL="0" lvl="0" indent="0">
              <a:buNone/>
              <a:defRPr/>
            </a:pP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1800" b="1" dirty="0" smtClean="0"/>
              <a:t>비추소서 </a:t>
            </a:r>
            <a:r>
              <a:rPr lang="ko-KR" altLang="en-US" sz="1800" b="1" dirty="0"/>
              <a:t>주님의 빛을 찬양해 다시 사신 왕의 영광을 예수</a:t>
            </a:r>
            <a:br>
              <a:rPr lang="ko-KR" altLang="en-US" sz="1800" b="1" dirty="0"/>
            </a:br>
            <a:r>
              <a:rPr lang="ko-KR" altLang="en-US" sz="1800" b="1" dirty="0" smtClean="0"/>
              <a:t>비추소서 </a:t>
            </a:r>
            <a:r>
              <a:rPr lang="ko-KR" altLang="en-US" sz="1800" b="1" dirty="0"/>
              <a:t>주님의 빛을 찬양해 다시 사신 왕의 영광을</a:t>
            </a:r>
            <a:endParaRPr lang="ko-KR" altLang="en-US" sz="1800" dirty="0"/>
          </a:p>
          <a:p>
            <a:pPr>
              <a:buNone/>
            </a:pP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내 주는 구원의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주는 구원의 주</dc:title>
  <dc:creator>현빈</dc:creator>
  <cp:lastModifiedBy>mary</cp:lastModifiedBy>
  <cp:revision>6</cp:revision>
  <dcterms:created xsi:type="dcterms:W3CDTF">2015-11-11T18:21:00Z</dcterms:created>
  <dcterms:modified xsi:type="dcterms:W3CDTF">2018-02-17T04:29:03Z</dcterms:modified>
</cp:coreProperties>
</file>