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30C52-45DA-44B2-A569-C18677C23261}" type="datetimeFigureOut">
              <a:rPr lang="en-US" smtClean="0"/>
              <a:pPr/>
              <a:t>6/22/2020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42117-7347-455F-9B7F-4E98BBC60A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내 이름 아시죠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이름 아시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990600"/>
            <a:ext cx="3733800" cy="685800"/>
          </a:xfrm>
        </p:spPr>
        <p:txBody>
          <a:bodyPr>
            <a:no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</a:rPr>
              <a:t>내 이름 아시죠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362200"/>
            <a:ext cx="3657600" cy="373380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나를 지으신 주님 내안에 계셔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처음 부터 내삶은 그의 손에 있었죠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내이름 아시죠 내모든 생각도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내흐르는 눈물 그가 닦아 주셨죠</a:t>
            </a: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bg1"/>
              </a:solidFill>
            </a:endParaRPr>
          </a:p>
          <a:p>
            <a:pPr algn="l"/>
            <a:endParaRPr lang="ko-KR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그는 내 아버지 난 그의 소유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내가 어딜가든지 날 떠나지 않죠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내이름 아시죠 내모든 생각도</a:t>
            </a:r>
          </a:p>
          <a:p>
            <a:pPr algn="l"/>
            <a:r>
              <a:rPr lang="ko-KR" altLang="en-US" sz="1800" b="1" dirty="0" smtClean="0">
                <a:solidFill>
                  <a:schemeClr val="bg1"/>
                </a:solidFill>
              </a:rPr>
              <a:t>아바라 부를때 그가 들으시죠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42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이름 아시죠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이름 아시죠 </dc:title>
  <dc:creator>jungyeo park</dc:creator>
  <cp:lastModifiedBy>mary</cp:lastModifiedBy>
  <cp:revision>21</cp:revision>
  <dcterms:created xsi:type="dcterms:W3CDTF">2015-10-30T02:11:32Z</dcterms:created>
  <dcterms:modified xsi:type="dcterms:W3CDTF">2020-06-22T16:34:10Z</dcterms:modified>
</cp:coreProperties>
</file>