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9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78D3-9427-4413-A801-35C4C5B6E7BD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F47D-6EFD-49B4-8529-D8A24D39C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78D3-9427-4413-A801-35C4C5B6E7BD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F47D-6EFD-49B4-8529-D8A24D39C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78D3-9427-4413-A801-35C4C5B6E7BD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F47D-6EFD-49B4-8529-D8A24D39C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78D3-9427-4413-A801-35C4C5B6E7BD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F47D-6EFD-49B4-8529-D8A24D39C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78D3-9427-4413-A801-35C4C5B6E7BD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F47D-6EFD-49B4-8529-D8A24D39C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78D3-9427-4413-A801-35C4C5B6E7BD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F47D-6EFD-49B4-8529-D8A24D39C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78D3-9427-4413-A801-35C4C5B6E7BD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F47D-6EFD-49B4-8529-D8A24D39C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78D3-9427-4413-A801-35C4C5B6E7BD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F47D-6EFD-49B4-8529-D8A24D39C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78D3-9427-4413-A801-35C4C5B6E7BD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F47D-6EFD-49B4-8529-D8A24D39C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78D3-9427-4413-A801-35C4C5B6E7BD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F47D-6EFD-49B4-8529-D8A24D39C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78D3-9427-4413-A801-35C4C5B6E7BD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F47D-6EFD-49B4-8529-D8A24D39C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178D3-9427-4413-A801-35C4C5B6E7BD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6F47D-6EFD-49B4-8529-D8A24D39CB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'm Trading My Sorrows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-1"/>
            <a:ext cx="9144000" cy="68667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슬픔 버리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24200" y="228600"/>
            <a:ext cx="2895600" cy="533400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내 슬픔 버리고 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990600"/>
            <a:ext cx="5715000" cy="41148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ko-KR" altLang="en-US" sz="2400" b="1" dirty="0" smtClean="0"/>
              <a:t>내 슬픔 버리고 부끄럼 버렸네  주님의 기쁨  나를 바꾸시네 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내 아픔 이기고 내 고통 버렸네  주님의 기쁨  나를 바꾸시네</a:t>
            </a:r>
            <a:endParaRPr lang="en-US" altLang="ko-KR" sz="2400" b="1" dirty="0" smtClean="0"/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endParaRPr lang="en-US" altLang="ko-KR" sz="2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800" b="1" dirty="0" smtClean="0">
                <a:solidFill>
                  <a:srgbClr val="FF0000"/>
                </a:solidFill>
              </a:rPr>
              <a:t>후렴                                                                                                                                                                                             </a:t>
            </a:r>
            <a:r>
              <a:rPr lang="en-US" altLang="ko-KR" sz="2800" b="1" dirty="0" smtClean="0">
                <a:solidFill>
                  <a:srgbClr val="FF0000"/>
                </a:solidFill>
              </a:rPr>
              <a:t>Y</a:t>
            </a:r>
            <a:r>
              <a:rPr lang="en-US" sz="2800" b="1" dirty="0" smtClean="0">
                <a:solidFill>
                  <a:srgbClr val="FF0000"/>
                </a:solidFill>
              </a:rPr>
              <a:t>es </a:t>
            </a:r>
            <a:r>
              <a:rPr lang="en-US" sz="2800" b="1" dirty="0" smtClean="0">
                <a:solidFill>
                  <a:srgbClr val="FF0000"/>
                </a:solidFill>
              </a:rPr>
              <a:t>Lord yes Lord yes yes Lord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Yes Lord yes Lord yes yes Lord  Yes Lord </a:t>
            </a:r>
            <a:r>
              <a:rPr lang="en-US" sz="2800" b="1" smtClean="0">
                <a:solidFill>
                  <a:srgbClr val="FF0000"/>
                </a:solidFill>
              </a:rPr>
              <a:t>yes </a:t>
            </a:r>
            <a:r>
              <a:rPr lang="en-US" sz="2800" b="1" smtClean="0">
                <a:solidFill>
                  <a:srgbClr val="FF0000"/>
                </a:solidFill>
              </a:rPr>
              <a:t>Lord                </a:t>
            </a:r>
            <a:r>
              <a:rPr lang="en-US" sz="2800" b="1" dirty="0" smtClean="0">
                <a:solidFill>
                  <a:srgbClr val="FF0000"/>
                </a:solidFill>
              </a:rPr>
              <a:t>yes yes Lord </a:t>
            </a:r>
            <a:r>
              <a:rPr lang="en-US" sz="2800" b="1" dirty="0" smtClean="0">
                <a:solidFill>
                  <a:srgbClr val="FF0000"/>
                </a:solidFill>
              </a:rPr>
              <a:t>Amen</a:t>
            </a:r>
          </a:p>
          <a:p>
            <a:pPr marL="0" indent="0">
              <a:buNone/>
            </a:pPr>
            <a:endParaRPr lang="en-US" sz="2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ko-KR" altLang="en-US" sz="2400" b="1" dirty="0" smtClean="0"/>
              <a:t>어려운 시험도 포기하지 않으며  무너지지 않고 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영원한 주의 약속 저주를 축복으로  주님의 기쁨 나의 힘 </a:t>
            </a:r>
            <a:br>
              <a:rPr lang="ko-KR" altLang="en-US" sz="2400" b="1" dirty="0" smtClean="0"/>
            </a:br>
            <a:endParaRPr lang="en-US" altLang="ko-KR" sz="2400" b="1" dirty="0" smtClean="0"/>
          </a:p>
          <a:p>
            <a:pPr marL="0" indent="0">
              <a:buNone/>
            </a:pP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ko-KR" altLang="en-US" sz="2400" b="1" dirty="0" smtClean="0"/>
              <a:t>밤엔 슬픔 있을지라도  아침엔 기쁨 </a:t>
            </a:r>
            <a:r>
              <a:rPr lang="ko-KR" altLang="en-US" sz="2400" b="1" dirty="0" smtClean="0"/>
              <a:t>오네                       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304800" y="5486400"/>
            <a:ext cx="769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12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슬픔 버리고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슬픔 버리고 </dc:title>
  <dc:creator>jungyeo park</dc:creator>
  <cp:lastModifiedBy>mary</cp:lastModifiedBy>
  <cp:revision>16</cp:revision>
  <dcterms:created xsi:type="dcterms:W3CDTF">2016-03-24T18:50:03Z</dcterms:created>
  <dcterms:modified xsi:type="dcterms:W3CDTF">2017-12-31T02:09:10Z</dcterms:modified>
</cp:coreProperties>
</file>