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81" autoAdjust="0"/>
  </p:normalViewPr>
  <p:slideViewPr>
    <p:cSldViewPr>
      <p:cViewPr varScale="1">
        <p:scale>
          <a:sx n="62" d="100"/>
          <a:sy n="62" d="100"/>
        </p:scale>
        <p:origin x="-1373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2353D-AE0C-4C30-B006-7A91CB59FA0A}" type="datetimeFigureOut">
              <a:rPr lang="en-US" smtClean="0"/>
              <a:pPr/>
              <a:t>12/17/2017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8408B-FA23-4551-AD92-17891AEE1B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2353D-AE0C-4C30-B006-7A91CB59FA0A}" type="datetimeFigureOut">
              <a:rPr lang="en-US" smtClean="0"/>
              <a:pPr/>
              <a:t>12/17/2017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8408B-FA23-4551-AD92-17891AEE1B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2353D-AE0C-4C30-B006-7A91CB59FA0A}" type="datetimeFigureOut">
              <a:rPr lang="en-US" smtClean="0"/>
              <a:pPr/>
              <a:t>12/17/2017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8408B-FA23-4551-AD92-17891AEE1B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2353D-AE0C-4C30-B006-7A91CB59FA0A}" type="datetimeFigureOut">
              <a:rPr lang="en-US" smtClean="0"/>
              <a:pPr/>
              <a:t>12/17/2017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8408B-FA23-4551-AD92-17891AEE1B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2353D-AE0C-4C30-B006-7A91CB59FA0A}" type="datetimeFigureOut">
              <a:rPr lang="en-US" smtClean="0"/>
              <a:pPr/>
              <a:t>12/17/2017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8408B-FA23-4551-AD92-17891AEE1B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2353D-AE0C-4C30-B006-7A91CB59FA0A}" type="datetimeFigureOut">
              <a:rPr lang="en-US" smtClean="0"/>
              <a:pPr/>
              <a:t>12/17/2017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8408B-FA23-4551-AD92-17891AEE1B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2353D-AE0C-4C30-B006-7A91CB59FA0A}" type="datetimeFigureOut">
              <a:rPr lang="en-US" smtClean="0"/>
              <a:pPr/>
              <a:t>12/17/2017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8408B-FA23-4551-AD92-17891AEE1B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2353D-AE0C-4C30-B006-7A91CB59FA0A}" type="datetimeFigureOut">
              <a:rPr lang="en-US" smtClean="0"/>
              <a:pPr/>
              <a:t>12/17/2017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8408B-FA23-4551-AD92-17891AEE1B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2353D-AE0C-4C30-B006-7A91CB59FA0A}" type="datetimeFigureOut">
              <a:rPr lang="en-US" smtClean="0"/>
              <a:pPr/>
              <a:t>12/17/2017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8408B-FA23-4551-AD92-17891AEE1B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2353D-AE0C-4C30-B006-7A91CB59FA0A}" type="datetimeFigureOut">
              <a:rPr lang="en-US" smtClean="0"/>
              <a:pPr/>
              <a:t>12/17/2017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8408B-FA23-4551-AD92-17891AEE1B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2353D-AE0C-4C30-B006-7A91CB59FA0A}" type="datetimeFigureOut">
              <a:rPr lang="en-US" smtClean="0"/>
              <a:pPr/>
              <a:t>12/17/2017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8408B-FA23-4551-AD92-17891AEE1B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2353D-AE0C-4C30-B006-7A91CB59FA0A}" type="datetimeFigureOut">
              <a:rPr lang="en-US" smtClean="0"/>
              <a:pPr/>
              <a:t>12/17/2017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8408B-FA23-4551-AD92-17891AEE1B9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y Heart Is Yours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5000625" y="476672"/>
            <a:ext cx="4143375" cy="26479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내 마음을 드립니다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332656"/>
            <a:ext cx="4176464" cy="578495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내 마음을 드립니다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1484784"/>
            <a:ext cx="5400600" cy="4392488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ko-KR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나의 생명과 나의 믿음을 드립니다</a:t>
            </a:r>
            <a:endParaRPr lang="en-US" altLang="ko-KR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내 모든 것 되신 주님 예수</a:t>
            </a:r>
            <a:endParaRPr lang="en-US" altLang="ko-KR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ko-KR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내 </a:t>
            </a:r>
            <a:r>
              <a:rPr lang="ko-KR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생명드려 십자가 지리 예수</a:t>
            </a:r>
            <a:endParaRPr lang="en-US" altLang="ko-KR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어떤 대가도 </a:t>
            </a:r>
            <a:r>
              <a:rPr lang="ko-KR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나 </a:t>
            </a:r>
            <a:r>
              <a:rPr lang="ko-KR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치루리라 예수 예수</a:t>
            </a:r>
            <a:endParaRPr lang="en-US" altLang="ko-KR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ko-KR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rgbClr val="FF0000"/>
                </a:solidFill>
              </a:rPr>
              <a:t>내 마음을 드립니다 </a:t>
            </a:r>
            <a:endParaRPr lang="en-US" altLang="ko-KR" sz="24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rgbClr val="FF0000"/>
                </a:solidFill>
              </a:rPr>
              <a:t>모든 것 모든 것 주 받으소서</a:t>
            </a:r>
            <a:endParaRPr lang="en-US" altLang="ko-KR" sz="24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rgbClr val="FF0000"/>
                </a:solidFill>
              </a:rPr>
              <a:t>내 마음을 드립니다 </a:t>
            </a:r>
            <a:endParaRPr lang="en-US" altLang="ko-KR" sz="24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rgbClr val="FF0000"/>
                </a:solidFill>
              </a:rPr>
              <a:t>모든 것 모든 것 주 받으소서</a:t>
            </a:r>
            <a:endParaRPr lang="en-US" altLang="ko-KR" sz="2400" b="1" dirty="0" smtClean="0">
              <a:solidFill>
                <a:srgbClr val="FF0000"/>
              </a:solidFill>
            </a:endParaRPr>
          </a:p>
          <a:p>
            <a:pPr algn="l"/>
            <a:endParaRPr lang="en-US" altLang="ko-KR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내게 있는 모든 것을 아낌없이 바치네</a:t>
            </a:r>
            <a:endParaRPr lang="en-US" altLang="ko-KR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오 사랑하고  의지하여 주만 따라 가겠네</a:t>
            </a:r>
            <a:r>
              <a:rPr lang="en-US" altLang="ko-K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(x2)</a:t>
            </a:r>
          </a:p>
          <a:p>
            <a:pPr algn="l"/>
            <a:endParaRPr lang="en-US" altLang="ko-KR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58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내 마음을 드립니다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내 마음을 드립니다 </dc:title>
  <dc:creator>mary</dc:creator>
  <cp:lastModifiedBy>mary</cp:lastModifiedBy>
  <cp:revision>11</cp:revision>
  <dcterms:created xsi:type="dcterms:W3CDTF">2017-12-16T21:05:18Z</dcterms:created>
  <dcterms:modified xsi:type="dcterms:W3CDTF">2017-12-17T21:33:19Z</dcterms:modified>
</cp:coreProperties>
</file>