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57B2B-8978-435A-B87B-8327AEE38995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134DB-EAF3-49EE-A34F-E12AC351D9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구주 예수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구주 예수님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533400"/>
            <a:ext cx="7467600" cy="266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내 구주 예수님 주 같은 분은 없네 내 평생에 찬양하리 놀라운 주의 사랑을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위로자 되시며 피난처 되신 주님 나의 영혼 온 맘 다해 주를 경배합니다</a:t>
            </a:r>
            <a:endParaRPr lang="en-US" altLang="ko-KR" sz="1800" b="1" dirty="0" smtClean="0"/>
          </a:p>
          <a:p>
            <a:pPr marL="225425" indent="-225425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온 땅이여 주님께 외쳐라  능력과 위엄의 왕 되신 주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산과 바다 소리쳐 주의 이름을 높이리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 행한 일 기뻐 노래하며  영원히 주님을 사랑하리라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신실하신 주의 약속 나 받았네 </a:t>
            </a:r>
            <a:endParaRPr lang="en-US" altLang="ko-KR" sz="1800" b="1" dirty="0" smtClean="0"/>
          </a:p>
          <a:p>
            <a:pPr marL="55563" indent="-55563">
              <a:buNone/>
            </a:pP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구주 예수님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영원한 왕 예수</dc:title>
  <dc:creator>user</dc:creator>
  <cp:lastModifiedBy>mary</cp:lastModifiedBy>
  <cp:revision>24</cp:revision>
  <dcterms:created xsi:type="dcterms:W3CDTF">2015-12-12T00:45:59Z</dcterms:created>
  <dcterms:modified xsi:type="dcterms:W3CDTF">2017-12-26T19:27:34Z</dcterms:modified>
</cp:coreProperties>
</file>