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30C52-45DA-44B2-A569-C18677C23261}" type="datetimeFigureOut">
              <a:rPr lang="en-US" smtClean="0"/>
              <a:pPr/>
              <a:t>12/10/2017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anks to God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505450" y="990600"/>
            <a:ext cx="3638550" cy="47774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날 구원하신주 감사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0"/>
            <a:ext cx="37338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날 구원하신 주 감사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4495800" cy="5257800"/>
          </a:xfrm>
        </p:spPr>
        <p:txBody>
          <a:bodyPr>
            <a:noAutofit/>
          </a:bodyPr>
          <a:lstStyle/>
          <a:p>
            <a:pPr marL="514350" indent="-514350" algn="l"/>
            <a:r>
              <a:rPr lang="ko-KR" altLang="en-US" sz="1800" b="1" dirty="0" smtClean="0">
                <a:solidFill>
                  <a:schemeClr val="tx1"/>
                </a:solidFill>
              </a:rPr>
              <a:t>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구원하신 주 감사 모든 것 주심 감사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지난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추억 인해 감사 주 내 곁에 계시네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향기로운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봄철에 감사 외로운 가을 날 감사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사라진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눈물도 감사 나의 영혼 평안해</a:t>
            </a:r>
            <a:r>
              <a:rPr lang="ko-KR" altLang="en-US" sz="1200" b="1" dirty="0" smtClean="0">
                <a:solidFill>
                  <a:schemeClr val="tx1"/>
                </a:solidFill>
              </a:rPr>
              <a:t/>
            </a:r>
            <a:br>
              <a:rPr lang="ko-KR" altLang="en-US" sz="1200" b="1" dirty="0" smtClean="0">
                <a:solidFill>
                  <a:schemeClr val="tx1"/>
                </a:solidFill>
              </a:rPr>
            </a:br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길가에 장미꽃 감사 장미꽃 가시 감사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따스한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따스한 가정 희망 주신 것 감사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기쁨과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슬픔도 감사 하늘 평안을 감사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내일의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희망을 감사 크신 사랑 감사해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sz="12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1800" b="1" dirty="0" smtClean="0">
                <a:solidFill>
                  <a:schemeClr val="tx1"/>
                </a:solidFill>
              </a:rPr>
              <a:t>응답하신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기도 감사 거절하신 것 감사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해처럼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높으신 은혜 모든 것 채우시네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아픔과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기쁨도 감사 절망 중 위로 감사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측량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못할 은혜 감사 크신 사랑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감사해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날 구원하신 주 감사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이름 아시죠 </dc:title>
  <dc:creator>jungyeo park</dc:creator>
  <cp:lastModifiedBy>mary</cp:lastModifiedBy>
  <cp:revision>17</cp:revision>
  <dcterms:created xsi:type="dcterms:W3CDTF">2015-10-30T02:11:32Z</dcterms:created>
  <dcterms:modified xsi:type="dcterms:W3CDTF">2017-12-11T05:17:38Z</dcterms:modified>
</cp:coreProperties>
</file>