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29873-517D-4E3B-9D60-DE09691D605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97B64-9C59-487F-919C-813AF90D71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힘이 되신 여호와여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힘이 되신 여호와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609599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나의 힘이 되신 여호와여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힘이되신 여호와여 내가 주님을 사랑합니다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반석이시며 나의 요새시라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나를 건지시는 나의 주 나의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피할 바위시오 나의 방패시라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166688" indent="-166688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하나님 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하나님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구원의 뿔이시오 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산성이                   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하나님 나의 하나님 그는 나의 여호와 나의 구세주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 algn="l">
              <a:buAutoNum type="arabicPeriod"/>
            </a:pPr>
            <a:endParaRPr lang="en-US" altLang="ko-KR" sz="2000" b="1" dirty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생명이신 여호와여 내가 주님을 찬양합니다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사랑이시며 나의 의지시라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나를 이끄시어 주의 길 인도하시며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생의 목자되시니 내가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따를이라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힘이 되신 여호와여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힘이 되신 여호와여 </dc:title>
  <dc:creator>user</dc:creator>
  <cp:lastModifiedBy>mary</cp:lastModifiedBy>
  <cp:revision>11</cp:revision>
  <dcterms:created xsi:type="dcterms:W3CDTF">2016-07-03T23:49:08Z</dcterms:created>
  <dcterms:modified xsi:type="dcterms:W3CDTF">2017-12-06T01:07:47Z</dcterms:modified>
</cp:coreProperties>
</file>