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DBD-8607-46AD-A8D2-681C76B08F42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348-C909-4817-9015-296E24D2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DBD-8607-46AD-A8D2-681C76B08F42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348-C909-4817-9015-296E24D2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DBD-8607-46AD-A8D2-681C76B08F42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348-C909-4817-9015-296E24D2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DBD-8607-46AD-A8D2-681C76B08F42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348-C909-4817-9015-296E24D2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DBD-8607-46AD-A8D2-681C76B08F42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348-C909-4817-9015-296E24D2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DBD-8607-46AD-A8D2-681C76B08F42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348-C909-4817-9015-296E24D2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DBD-8607-46AD-A8D2-681C76B08F42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348-C909-4817-9015-296E24D2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DBD-8607-46AD-A8D2-681C76B08F42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348-C909-4817-9015-296E24D2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DBD-8607-46AD-A8D2-681C76B08F42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348-C909-4817-9015-296E24D2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DBD-8607-46AD-A8D2-681C76B08F42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348-C909-4817-9015-296E24D2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DBD-8607-46AD-A8D2-681C76B08F42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348-C909-4817-9015-296E24D2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3DDBD-8607-46AD-A8D2-681C76B08F42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3C348-C909-4817-9015-296E24D24D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Lord I offer my life to You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모습 나의 소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152400"/>
            <a:ext cx="4343400" cy="715962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나의 모습 나의 소유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6800"/>
            <a:ext cx="6858000" cy="50291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o-KR" altLang="en-US" sz="2200" b="1" dirty="0" smtClean="0"/>
              <a:t>나의 모습 나의 소유 주님 앞에 모두 드립니다</a:t>
            </a:r>
            <a:endParaRPr lang="en-US" altLang="ko-KR" sz="2200" b="1" dirty="0" smtClean="0"/>
          </a:p>
          <a:p>
            <a:pPr>
              <a:buNone/>
            </a:pPr>
            <a:r>
              <a:rPr lang="ko-KR" altLang="en-US" sz="2200" b="1" dirty="0" smtClean="0"/>
              <a:t>모든 아픔 모든 기쁨 내 모든 눈물 받아 주소서</a:t>
            </a:r>
            <a:endParaRPr lang="en-US" altLang="ko-KR" sz="2200" b="1" dirty="0" smtClean="0"/>
          </a:p>
          <a:p>
            <a:pPr>
              <a:buNone/>
            </a:pPr>
            <a:endParaRPr lang="en-US" altLang="ko-KR" sz="2200" b="1" dirty="0" smtClean="0"/>
          </a:p>
          <a:p>
            <a:pPr marL="0" indent="0">
              <a:buNone/>
            </a:pPr>
            <a:r>
              <a:rPr lang="ko-KR" altLang="en-US" sz="2200" b="1" dirty="0" smtClean="0">
                <a:solidFill>
                  <a:srgbClr val="FF0000"/>
                </a:solidFill>
              </a:rPr>
              <a:t>후렴                                                                                                     나의 생명을 드리니 주 영광 위하여 사용 하옵소서                      내가 사는 날 동안에 주를 찬양하며                                                    기쁨의 제물되리 나를 받아 주소서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ko-KR" sz="2200" b="1" dirty="0"/>
          </a:p>
          <a:p>
            <a:pPr>
              <a:buNone/>
            </a:pPr>
            <a:r>
              <a:rPr lang="ko-KR" altLang="en-US" sz="2200" b="1" dirty="0" smtClean="0"/>
              <a:t>어제 일과 내일 일도 꿈과 희망 모두 드립니다 </a:t>
            </a:r>
            <a:endParaRPr lang="en-US" altLang="ko-KR" sz="2200" b="1" dirty="0" smtClean="0"/>
          </a:p>
          <a:p>
            <a:pPr>
              <a:buNone/>
            </a:pPr>
            <a:r>
              <a:rPr lang="ko-KR" altLang="en-US" sz="2200" b="1" dirty="0" smtClean="0"/>
              <a:t>모든 소망 모든 계획 내 손과 발을 받아 주소서 </a:t>
            </a:r>
            <a:br>
              <a:rPr lang="ko-KR" altLang="en-US" sz="2200" b="1" dirty="0" smtClean="0"/>
            </a:br>
            <a:r>
              <a:rPr lang="ko-KR" altLang="en-US" sz="2200" b="1" dirty="0" smtClean="0"/>
              <a:t> </a:t>
            </a:r>
            <a:endParaRPr lang="en-US" altLang="ko-KR" sz="2200" b="1" dirty="0" smtClean="0"/>
          </a:p>
          <a:p>
            <a:pPr>
              <a:buNone/>
            </a:pPr>
            <a:r>
              <a:rPr lang="ko-KR" altLang="en-US" sz="2200" b="1" dirty="0" smtClean="0"/>
              <a:t>우리 가진 이 모든 것들을 다 주께서 우리에게 주시었네</a:t>
            </a:r>
            <a:endParaRPr lang="en-US" altLang="ko-KR" sz="2200" b="1" dirty="0" smtClean="0"/>
          </a:p>
          <a:p>
            <a:pPr>
              <a:buNone/>
            </a:pPr>
            <a:r>
              <a:rPr lang="ko-KR" altLang="en-US" sz="2200" b="1" smtClean="0"/>
              <a:t>몸밖에 드릴 것이 </a:t>
            </a:r>
            <a:r>
              <a:rPr lang="ko-KR" altLang="en-US" sz="2200" b="1" dirty="0" smtClean="0"/>
              <a:t>없으니 내 삶을 받아주소서</a:t>
            </a:r>
            <a:endParaRPr lang="en-US" altLang="ko-KR" sz="2200" b="1" dirty="0" smtClean="0"/>
          </a:p>
          <a:p>
            <a:pPr>
              <a:buNone/>
            </a:pPr>
            <a:endParaRPr lang="en-US" altLang="ko-KR" sz="2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58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모습 나의 소유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모습 나의 소유</dc:title>
  <dc:creator>user</dc:creator>
  <cp:lastModifiedBy>mary</cp:lastModifiedBy>
  <cp:revision>10</cp:revision>
  <dcterms:created xsi:type="dcterms:W3CDTF">2016-01-03T02:08:32Z</dcterms:created>
  <dcterms:modified xsi:type="dcterms:W3CDTF">2017-12-22T12:09:55Z</dcterms:modified>
</cp:coreProperties>
</file>