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B8989-DB3A-49D6-8F73-8585876CEA35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40D4-DE88-4B73-9EEB-6C5FCB1A3F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I Need You More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주님이 더욱 필요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0"/>
            <a:ext cx="51054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나 주님이 더욱 필요해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3581400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Chorus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 주님이 더욱 필요해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이전보다 내 입술의 말보다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더욱 표현할 수 없네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주가 필요해 필요해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나의 호흡보다 나의 노래보다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나의 생명보다 주가 필요해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세월이 흘러도 주 곁에 거하리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결코 돌아가지 않으리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옛 삶으로 </a:t>
            </a:r>
            <a:r>
              <a:rPr lang="ko-KR" altLang="en-US" sz="2000" b="1" dirty="0" smtClean="0"/>
              <a:t> 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주님이 더욱 필요해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더 원해요 </dc:title>
  <dc:creator>jungyeo park</dc:creator>
  <cp:lastModifiedBy>mary</cp:lastModifiedBy>
  <cp:revision>17</cp:revision>
  <dcterms:created xsi:type="dcterms:W3CDTF">2016-03-15T03:46:57Z</dcterms:created>
  <dcterms:modified xsi:type="dcterms:W3CDTF">2018-04-19T16:41:53Z</dcterms:modified>
</cp:coreProperties>
</file>