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B796E-D4A5-4FE0-996C-893E5717CBBC}" type="datetimeFigureOut">
              <a:rPr lang="en-US" smtClean="0"/>
              <a:pPr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876D2-B021-4805-9E1F-083B02E7F6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, 가진 재물 없으나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074183" y="1371600"/>
            <a:ext cx="7069817" cy="5486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, 가진 재물 없으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1"/>
            <a:ext cx="44196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</a:t>
            </a:r>
            <a:r>
              <a:rPr lang="en-US" altLang="ko-KR" sz="3600" b="1" dirty="0" smtClean="0"/>
              <a:t>, </a:t>
            </a:r>
            <a:r>
              <a:rPr lang="ko-KR" altLang="en-US" sz="3600" b="1" dirty="0" smtClean="0"/>
              <a:t>가진 재물 없으나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4114800" cy="53340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가진 재물 없으나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남이 가진 지식 없으나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남에게 있는 건강 있지 않으나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남이 없는 것 있으니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남이 못 본 것을 보았고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남이 듣지 못한 음성 들었고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남이 받지 못한 사랑 받았고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남이 모르는 것 깨달았네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공평하신 하나님이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남이 가진것 나 없지만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공평하신 하나님이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남이 없는 것 갖게 하셨네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나, 가진 재물 없으나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Go the Way of the Lord</dc:title>
  <dc:creator>user</dc:creator>
  <cp:lastModifiedBy>mary</cp:lastModifiedBy>
  <cp:revision>8</cp:revision>
  <dcterms:created xsi:type="dcterms:W3CDTF">2016-07-30T03:03:44Z</dcterms:created>
  <dcterms:modified xsi:type="dcterms:W3CDTF">2017-12-07T04:01:56Z</dcterms:modified>
</cp:coreProperties>
</file>