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A1670-3D09-4BA9-AAE7-44BA3F2892B8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EF96-0AE8-4D66-B7B5-0559973D4D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경배하리 내 온 맘 다해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경배하리 내 온 맘 다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경배하리 내 온 맘 다해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762000"/>
            <a:ext cx="5029200" cy="2743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경배하리 내 온맘 다해 찬양하리 내 온힘 다해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 찾으리 나 사는 동안 주님의 길을 나 따라 가리</a:t>
            </a:r>
            <a:r>
              <a:rPr lang="ko-KR" altLang="en-US" sz="1100" b="1" dirty="0" smtClean="0"/>
              <a:t/>
            </a:r>
            <a:br>
              <a:rPr lang="ko-KR" altLang="en-US" sz="1100" b="1" dirty="0" smtClean="0"/>
            </a:br>
            <a:r>
              <a:rPr lang="ko-KR" altLang="en-US" sz="1100" b="1" dirty="0" smtClean="0"/>
              <a:t> </a:t>
            </a:r>
            <a:endParaRPr lang="en-US" altLang="ko-KR" sz="1100" b="1" dirty="0" smtClean="0"/>
          </a:p>
          <a:p>
            <a:pPr>
              <a:buNone/>
            </a:pPr>
            <a:endParaRPr lang="en-US" altLang="ko-KR" sz="21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2100" b="1" dirty="0" smtClean="0">
                <a:solidFill>
                  <a:srgbClr val="FF0000"/>
                </a:solidFill>
              </a:rPr>
              <a:t>후렴</a:t>
            </a:r>
            <a:endParaRPr lang="en-US" altLang="ko-KR" sz="21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2100" b="1" dirty="0" smtClean="0">
                <a:solidFill>
                  <a:srgbClr val="FF0000"/>
                </a:solidFill>
              </a:rPr>
              <a:t>주님만을 경배하리 주님만을 찬양하리 </a:t>
            </a:r>
            <a:endParaRPr lang="en-US" altLang="ko-KR" sz="21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2100" b="1" dirty="0" smtClean="0">
                <a:solidFill>
                  <a:srgbClr val="FF0000"/>
                </a:solidFill>
              </a:rPr>
              <a:t>찬양받기 합당하신 존귀하신 주만 높이리</a:t>
            </a:r>
            <a:endParaRPr lang="en-US" sz="21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100" b="1" dirty="0" smtClean="0"/>
          </a:p>
          <a:p>
            <a:pPr marL="0" indent="0">
              <a:buNone/>
            </a:pPr>
            <a:endParaRPr lang="en-US" altLang="ko-KR" sz="11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무릎꿇고 </a:t>
            </a:r>
            <a:r>
              <a:rPr lang="ko-KR" altLang="en-US" sz="2000" b="1" dirty="0" smtClean="0"/>
              <a:t>주 맞이 하리 내 모든 것 다 드리리</a:t>
            </a:r>
            <a:r>
              <a:rPr lang="ko-KR" altLang="en-US" sz="1100" b="1" dirty="0" smtClean="0"/>
              <a:t/>
            </a:r>
            <a:br>
              <a:rPr lang="ko-KR" altLang="en-US" sz="1100" b="1" dirty="0" smtClean="0"/>
            </a:br>
            <a:r>
              <a:rPr lang="ko-KR" altLang="en-US" sz="2000" b="1" dirty="0" smtClean="0"/>
              <a:t>주를 향해 내 눈을 들고 주 의지하리 주만 </a:t>
            </a:r>
            <a:r>
              <a:rPr lang="ko-KR" altLang="en-US" sz="2000" b="1" dirty="0" smtClean="0"/>
              <a:t>의지하리    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경배하리 내 온 맘 다해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경배하리 내 온 맘 다해</dc:title>
  <dc:creator>jungyeo park</dc:creator>
  <cp:lastModifiedBy>mary</cp:lastModifiedBy>
  <cp:revision>13</cp:revision>
  <dcterms:created xsi:type="dcterms:W3CDTF">2016-02-02T03:48:16Z</dcterms:created>
  <dcterms:modified xsi:type="dcterms:W3CDTF">2017-12-25T21:55:51Z</dcterms:modified>
</cp:coreProperties>
</file>