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F5B-D2C3-484B-A360-B5ED16A2EB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E6A5-7069-4896-A0BF-8B62686722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F5B-D2C3-484B-A360-B5ED16A2EB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E6A5-7069-4896-A0BF-8B62686722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F5B-D2C3-484B-A360-B5ED16A2EB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E6A5-7069-4896-A0BF-8B62686722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F5B-D2C3-484B-A360-B5ED16A2EB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E6A5-7069-4896-A0BF-8B62686722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F5B-D2C3-484B-A360-B5ED16A2EB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E6A5-7069-4896-A0BF-8B62686722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F5B-D2C3-484B-A360-B5ED16A2EB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E6A5-7069-4896-A0BF-8B62686722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F5B-D2C3-484B-A360-B5ED16A2EB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E6A5-7069-4896-A0BF-8B62686722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F5B-D2C3-484B-A360-B5ED16A2EB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E6A5-7069-4896-A0BF-8B62686722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F5B-D2C3-484B-A360-B5ED16A2EB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E6A5-7069-4896-A0BF-8B62686722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F5B-D2C3-484B-A360-B5ED16A2EB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E6A5-7069-4896-A0BF-8B62686722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F5B-D2C3-484B-A360-B5ED16A2EB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E6A5-7069-4896-A0BF-8B62686722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3EF5B-D2C3-484B-A360-B5ED16A2EBDD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9E6A5-7069-4896-A0BF-8B62686722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약한 나로 강하게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軟弱的我變剛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9"/>
            <a:ext cx="3888432" cy="504056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軟</a:t>
            </a:r>
            <a:r>
              <a:rPr lang="zh-TW" altLang="en-US" b="1" dirty="0"/>
              <a:t>弱的我變剛強</a:t>
            </a:r>
            <a:r>
              <a:rPr lang="zh-TW" altLang="en-US" dirty="0"/>
              <a:t/>
            </a:r>
            <a:br>
              <a:rPr lang="zh-TW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4680520" cy="432048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軟弱的我變剛強  貧窮的我變富足 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瞎眼的我能看見  主給我行了神蹟。</a:t>
            </a: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副歌</a:t>
            </a:r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和撒那；和撒那；釘死十架的羔羊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和撒那；和撒那；耶穌衪已復活了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我要渡過的那江  在此洗淨我的罪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現在主的大慈愛  向著我湧流著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在極深的江河中 主扶持我站起來</a:t>
            </a: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高唱得救的樂歌 耶穌賜給我自由</a:t>
            </a: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123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軟弱的我變剛強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軟弱的我變剛強 </dc:title>
  <dc:creator>mary</dc:creator>
  <cp:lastModifiedBy>mary</cp:lastModifiedBy>
  <cp:revision>7</cp:revision>
  <dcterms:created xsi:type="dcterms:W3CDTF">2020-05-29T16:32:46Z</dcterms:created>
  <dcterms:modified xsi:type="dcterms:W3CDTF">2020-05-29T17:38:16Z</dcterms:modified>
</cp:coreProperties>
</file>