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18" autoAdjust="0"/>
    <p:restoredTop sz="94713" autoAdjust="0"/>
  </p:normalViewPr>
  <p:slideViewPr>
    <p:cSldViewPr showGuides="1">
      <p:cViewPr>
        <p:scale>
          <a:sx n="89" d="100"/>
          <a:sy n="89" d="100"/>
        </p:scale>
        <p:origin x="-3108" y="-6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816B-5D3E-4BB6-BC25-EC3F84CD0228}" type="datetimeFigureOut">
              <a:rPr lang="ko-KR" altLang="en-US" smtClean="0"/>
              <a:pPr/>
              <a:t>2025-03-01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4BEE7-0C90-46FD-8946-AEAA8A3A219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816B-5D3E-4BB6-BC25-EC3F84CD0228}" type="datetimeFigureOut">
              <a:rPr lang="ko-KR" altLang="en-US" smtClean="0"/>
              <a:pPr/>
              <a:t>2025-03-01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4BEE7-0C90-46FD-8946-AEAA8A3A219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816B-5D3E-4BB6-BC25-EC3F84CD0228}" type="datetimeFigureOut">
              <a:rPr lang="ko-KR" altLang="en-US" smtClean="0"/>
              <a:pPr/>
              <a:t>2025-03-01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4BEE7-0C90-46FD-8946-AEAA8A3A219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816B-5D3E-4BB6-BC25-EC3F84CD0228}" type="datetimeFigureOut">
              <a:rPr lang="ko-KR" altLang="en-US" smtClean="0"/>
              <a:pPr/>
              <a:t>2025-03-01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4BEE7-0C90-46FD-8946-AEAA8A3A219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816B-5D3E-4BB6-BC25-EC3F84CD0228}" type="datetimeFigureOut">
              <a:rPr lang="ko-KR" altLang="en-US" smtClean="0"/>
              <a:pPr/>
              <a:t>2025-03-01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4BEE7-0C90-46FD-8946-AEAA8A3A219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816B-5D3E-4BB6-BC25-EC3F84CD0228}" type="datetimeFigureOut">
              <a:rPr lang="ko-KR" altLang="en-US" smtClean="0"/>
              <a:pPr/>
              <a:t>2025-03-01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4BEE7-0C90-46FD-8946-AEAA8A3A219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816B-5D3E-4BB6-BC25-EC3F84CD0228}" type="datetimeFigureOut">
              <a:rPr lang="ko-KR" altLang="en-US" smtClean="0"/>
              <a:pPr/>
              <a:t>2025-03-01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4BEE7-0C90-46FD-8946-AEAA8A3A219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816B-5D3E-4BB6-BC25-EC3F84CD0228}" type="datetimeFigureOut">
              <a:rPr lang="ko-KR" altLang="en-US" smtClean="0"/>
              <a:pPr/>
              <a:t>2025-03-01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4BEE7-0C90-46FD-8946-AEAA8A3A219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816B-5D3E-4BB6-BC25-EC3F84CD0228}" type="datetimeFigureOut">
              <a:rPr lang="ko-KR" altLang="en-US" smtClean="0"/>
              <a:pPr/>
              <a:t>2025-03-01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4BEE7-0C90-46FD-8946-AEAA8A3A219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816B-5D3E-4BB6-BC25-EC3F84CD0228}" type="datetimeFigureOut">
              <a:rPr lang="ko-KR" altLang="en-US" smtClean="0"/>
              <a:pPr/>
              <a:t>2025-03-01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4BEE7-0C90-46FD-8946-AEAA8A3A219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816B-5D3E-4BB6-BC25-EC3F84CD0228}" type="datetimeFigureOut">
              <a:rPr lang="ko-KR" altLang="en-US" smtClean="0"/>
              <a:pPr/>
              <a:t>2025-03-01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4BEE7-0C90-46FD-8946-AEAA8A3A219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8A816B-5D3E-4BB6-BC25-EC3F84CD0228}" type="datetimeFigureOut">
              <a:rPr lang="ko-KR" altLang="en-US" smtClean="0"/>
              <a:pPr/>
              <a:t>2025-03-01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B4BEE7-0C90-46FD-8946-AEAA8A3A2198}" type="slidenum">
              <a:rPr lang="ko-KR" altLang="en-US" smtClean="0"/>
              <a:pPr/>
              <a:t>‹#›</a:t>
            </a:fld>
            <a:endParaRPr lang="ko-KR" altLang="en-US"/>
          </a:p>
        </p:txBody>
      </p:sp>
      <p:pic>
        <p:nvPicPr>
          <p:cNvPr id="7" name="Picture 6" descr="Grace is enough.jpg"/>
          <p:cNvPicPr>
            <a:picLocks noChangeAspect="1"/>
          </p:cNvPicPr>
          <p:nvPr userDrawn="1"/>
        </p:nvPicPr>
        <p:blipFill>
          <a:blip r:embed="rId14" cstate="print">
            <a:lum bright="56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Grace is enoug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1857356" y="0"/>
            <a:ext cx="5472608" cy="548680"/>
          </a:xfrm>
        </p:spPr>
        <p:txBody>
          <a:bodyPr>
            <a:normAutofit fontScale="90000"/>
          </a:bodyPr>
          <a:lstStyle/>
          <a:p>
            <a:r>
              <a:rPr lang="en-US" altLang="ko-K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Your grace is enough</a:t>
            </a:r>
            <a:endParaRPr lang="ko-KR" alt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" name="내용 개체 틀 4"/>
          <p:cNvSpPr>
            <a:spLocks noGrp="1"/>
          </p:cNvSpPr>
          <p:nvPr>
            <p:ph idx="1"/>
          </p:nvPr>
        </p:nvSpPr>
        <p:spPr>
          <a:xfrm>
            <a:off x="357158" y="571480"/>
            <a:ext cx="5429288" cy="5381220"/>
          </a:xfrm>
        </p:spPr>
        <p:txBody>
          <a:bodyPr numCol="1">
            <a:noAutofit/>
          </a:bodyPr>
          <a:lstStyle/>
          <a:p>
            <a:pPr>
              <a:buNone/>
            </a:pPr>
            <a:r>
              <a:rPr lang="en-US" altLang="ko-KR" sz="1800" b="1" dirty="0" smtClean="0"/>
              <a:t>Great is Your faithfulness</a:t>
            </a:r>
            <a:r>
              <a:rPr lang="en-US" altLang="ko-KR" sz="1800" b="1" smtClean="0"/>
              <a:t>, oh God </a:t>
            </a:r>
            <a:endParaRPr lang="en-US" altLang="ko-KR" sz="1800" b="1" dirty="0" smtClean="0"/>
          </a:p>
          <a:p>
            <a:pPr>
              <a:buNone/>
            </a:pPr>
            <a:r>
              <a:rPr lang="en-US" altLang="ko-KR" sz="1800" b="1" dirty="0" smtClean="0"/>
              <a:t>You wrestle with the sinner's heart</a:t>
            </a:r>
          </a:p>
          <a:p>
            <a:pPr>
              <a:buNone/>
            </a:pPr>
            <a:r>
              <a:rPr lang="en-US" altLang="ko-KR" sz="1800" b="1" dirty="0" smtClean="0"/>
              <a:t>You lead us by still waters and to mercy </a:t>
            </a:r>
          </a:p>
          <a:p>
            <a:pPr>
              <a:buNone/>
            </a:pPr>
            <a:r>
              <a:rPr lang="en-US" altLang="ko-KR" sz="1800" b="1" dirty="0" smtClean="0"/>
              <a:t>And nothing can keep us apart</a:t>
            </a:r>
          </a:p>
          <a:p>
            <a:pPr>
              <a:buNone/>
            </a:pPr>
            <a:endParaRPr lang="en-US" altLang="ko-KR" sz="1800" b="1" dirty="0" smtClean="0"/>
          </a:p>
          <a:p>
            <a:pPr>
              <a:buNone/>
            </a:pPr>
            <a:r>
              <a:rPr lang="en-US" altLang="ko-KR" sz="1600" b="1" dirty="0" smtClean="0">
                <a:solidFill>
                  <a:srgbClr val="FF0000"/>
                </a:solidFill>
              </a:rPr>
              <a:t>Pre Chorus</a:t>
            </a:r>
          </a:p>
          <a:p>
            <a:pPr>
              <a:buNone/>
            </a:pPr>
            <a:r>
              <a:rPr lang="en-US" altLang="ko-KR" sz="1600" b="1" dirty="0" smtClean="0">
                <a:solidFill>
                  <a:srgbClr val="FF0000"/>
                </a:solidFill>
              </a:rPr>
              <a:t>So remember Your people </a:t>
            </a:r>
          </a:p>
          <a:p>
            <a:pPr>
              <a:buNone/>
            </a:pPr>
            <a:r>
              <a:rPr lang="en-US" altLang="ko-KR" sz="1600" b="1" dirty="0" smtClean="0">
                <a:solidFill>
                  <a:srgbClr val="FF0000"/>
                </a:solidFill>
              </a:rPr>
              <a:t>Remember Your children                             </a:t>
            </a:r>
          </a:p>
          <a:p>
            <a:pPr>
              <a:buNone/>
            </a:pPr>
            <a:r>
              <a:rPr lang="en-US" altLang="ko-KR" sz="1600" b="1" dirty="0" smtClean="0">
                <a:solidFill>
                  <a:srgbClr val="FF0000"/>
                </a:solidFill>
              </a:rPr>
              <a:t>Remember Your promise, Oh God  </a:t>
            </a:r>
          </a:p>
          <a:p>
            <a:pPr>
              <a:buNone/>
            </a:pPr>
            <a:endParaRPr lang="en-US" altLang="ko-KR" sz="1600" b="1" dirty="0" smtClean="0">
              <a:solidFill>
                <a:srgbClr val="FF0000"/>
              </a:solidFill>
            </a:endParaRPr>
          </a:p>
          <a:p>
            <a:pPr>
              <a:buNone/>
            </a:pPr>
            <a:r>
              <a:rPr lang="en-US" altLang="ko-KR" sz="1600" b="1" dirty="0" smtClean="0">
                <a:solidFill>
                  <a:srgbClr val="FF0000"/>
                </a:solidFill>
              </a:rPr>
              <a:t>Chorus</a:t>
            </a:r>
          </a:p>
          <a:p>
            <a:pPr>
              <a:buNone/>
            </a:pPr>
            <a:r>
              <a:rPr lang="en-US" altLang="ko-KR" sz="1600" b="1" dirty="0" smtClean="0">
                <a:solidFill>
                  <a:srgbClr val="FF0000"/>
                </a:solidFill>
              </a:rPr>
              <a:t>Your grace is enough </a:t>
            </a:r>
          </a:p>
          <a:p>
            <a:pPr>
              <a:buNone/>
            </a:pPr>
            <a:r>
              <a:rPr lang="en-US" altLang="ko-KR" sz="1600" b="1" dirty="0" smtClean="0">
                <a:solidFill>
                  <a:srgbClr val="FF0000"/>
                </a:solidFill>
              </a:rPr>
              <a:t>Your grace is enough  </a:t>
            </a:r>
          </a:p>
          <a:p>
            <a:pPr>
              <a:buNone/>
            </a:pPr>
            <a:r>
              <a:rPr lang="en-US" altLang="ko-KR" sz="1600" b="1" dirty="0" smtClean="0">
                <a:solidFill>
                  <a:srgbClr val="FF0000"/>
                </a:solidFill>
              </a:rPr>
              <a:t>Your grace is enough for me</a:t>
            </a:r>
          </a:p>
          <a:p>
            <a:pPr>
              <a:buNone/>
            </a:pPr>
            <a:endParaRPr lang="en-US" altLang="ko-KR" sz="1800" b="1" dirty="0" smtClean="0"/>
          </a:p>
          <a:p>
            <a:pPr>
              <a:buNone/>
            </a:pPr>
            <a:r>
              <a:rPr lang="en-US" altLang="ko-KR" sz="1800" b="1" dirty="0" smtClean="0"/>
              <a:t>Great is Your love and justice, God </a:t>
            </a:r>
          </a:p>
          <a:p>
            <a:pPr>
              <a:buNone/>
            </a:pPr>
            <a:r>
              <a:rPr lang="en-US" altLang="ko-KR" sz="1800" b="1" dirty="0" smtClean="0"/>
              <a:t>You use the weak to lead the strong</a:t>
            </a:r>
          </a:p>
          <a:p>
            <a:pPr>
              <a:buNone/>
            </a:pPr>
            <a:r>
              <a:rPr lang="en-US" altLang="ko-KR" sz="1800" b="1" dirty="0" smtClean="0"/>
              <a:t>You lead us in the song of Your salvation </a:t>
            </a:r>
          </a:p>
          <a:p>
            <a:pPr>
              <a:buNone/>
            </a:pPr>
            <a:r>
              <a:rPr lang="en-US" altLang="ko-KR" sz="1800" b="1" dirty="0" smtClean="0"/>
              <a:t>And all Your people sing along </a:t>
            </a:r>
            <a:endParaRPr lang="en-US" altLang="ko-KR" sz="2000" b="1" dirty="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174</TotalTime>
  <Words>93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테마</vt:lpstr>
      <vt:lpstr>Your grace is enough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Grace is enough</dc:title>
  <dc:creator>현빈</dc:creator>
  <cp:lastModifiedBy>FRONT</cp:lastModifiedBy>
  <cp:revision>18</cp:revision>
  <dcterms:created xsi:type="dcterms:W3CDTF">2015-11-08T20:55:05Z</dcterms:created>
  <dcterms:modified xsi:type="dcterms:W3CDTF">2025-03-01T22:35:07Z</dcterms:modified>
</cp:coreProperties>
</file>