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2DEC0-D81C-486D-869F-E10C7A91CA36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4AF35-ADB5-42D2-81A9-7AFCD07003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2DEC0-D81C-486D-869F-E10C7A91CA36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4AF35-ADB5-42D2-81A9-7AFCD07003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2DEC0-D81C-486D-869F-E10C7A91CA36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4AF35-ADB5-42D2-81A9-7AFCD07003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2DEC0-D81C-486D-869F-E10C7A91CA36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4AF35-ADB5-42D2-81A9-7AFCD07003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2DEC0-D81C-486D-869F-E10C7A91CA36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4AF35-ADB5-42D2-81A9-7AFCD07003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2DEC0-D81C-486D-869F-E10C7A91CA36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4AF35-ADB5-42D2-81A9-7AFCD07003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2DEC0-D81C-486D-869F-E10C7A91CA36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4AF35-ADB5-42D2-81A9-7AFCD07003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2DEC0-D81C-486D-869F-E10C7A91CA36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4AF35-ADB5-42D2-81A9-7AFCD07003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2DEC0-D81C-486D-869F-E10C7A91CA36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4AF35-ADB5-42D2-81A9-7AFCD07003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2DEC0-D81C-486D-869F-E10C7A91CA36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4AF35-ADB5-42D2-81A9-7AFCD07003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2DEC0-D81C-486D-869F-E10C7A91CA36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4AF35-ADB5-42D2-81A9-7AFCD07003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2DEC0-D81C-486D-869F-E10C7A91CA36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4AF35-ADB5-42D2-81A9-7AFCD070038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너는 내것이라.pn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ou are m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88640"/>
            <a:ext cx="3240360" cy="5760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You </a:t>
            </a:r>
            <a:r>
              <a:rPr lang="en-US" b="1" dirty="0"/>
              <a:t>are mine 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836712"/>
            <a:ext cx="6048672" cy="3024336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 not fear, for I have redeemed you; </a:t>
            </a:r>
          </a:p>
          <a:p>
            <a:pPr algn="l"/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have summoned you by name; You are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mine(x2)</a:t>
            </a: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When you pass through the waters, I will be with you</a:t>
            </a:r>
          </a:p>
          <a:p>
            <a:pPr algn="l"/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When you walk through the fire, I will protect you</a:t>
            </a:r>
          </a:p>
          <a:p>
            <a:pPr algn="l"/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 not fear, for I have redeemed you; </a:t>
            </a:r>
          </a:p>
          <a:p>
            <a:pPr algn="l"/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have summoned you by name; You are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mine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You are mine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You are mine  </dc:title>
  <dc:creator>mary</dc:creator>
  <cp:lastModifiedBy>mary</cp:lastModifiedBy>
  <cp:revision>5</cp:revision>
  <dcterms:created xsi:type="dcterms:W3CDTF">2020-05-20T15:26:55Z</dcterms:created>
  <dcterms:modified xsi:type="dcterms:W3CDTF">2020-05-20T17:16:10Z</dcterms:modified>
</cp:coreProperties>
</file>