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D63C4-6CA1-4C51-A084-B69D1576213E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E247D-5F95-4C87-B3CA-D917464516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약할때 강함되시네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562600" y="685800"/>
            <a:ext cx="3581400" cy="5181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Are My All In 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4267200" cy="4571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600" b="1" dirty="0" smtClean="0"/>
              <a:t>You Are My All In All</a:t>
            </a:r>
            <a:endParaRPr lang="en-US" sz="3600" b="1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4267200" cy="52578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You </a:t>
            </a:r>
            <a:r>
              <a:rPr lang="en-US" sz="2400" b="1" dirty="0" smtClean="0">
                <a:solidFill>
                  <a:schemeClr val="tx1"/>
                </a:solidFill>
              </a:rPr>
              <a:t>are my strength when I am weak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the treasure that I seek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my all in all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Seeking You as a precious jewel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Lord, to give up I'd be a fool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my all in </a:t>
            </a:r>
            <a:r>
              <a:rPr lang="en-US" sz="2400" b="1" dirty="0" smtClean="0">
                <a:solidFill>
                  <a:schemeClr val="tx1"/>
                </a:solidFill>
              </a:rPr>
              <a:t>all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Jesus, Lamb of God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Worthy is Your name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Jesus, Lamb of God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Worthy is Your name 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Taking my sin, my cross, my shame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Rising up again I bless Your name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my all in all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When I fall down You pick me up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When I am dry </a:t>
            </a:r>
            <a:r>
              <a:rPr lang="en-US" sz="2400" b="1" dirty="0" smtClean="0">
                <a:solidFill>
                  <a:schemeClr val="tx1"/>
                </a:solidFill>
              </a:rPr>
              <a:t>You fill my </a:t>
            </a:r>
            <a:r>
              <a:rPr lang="en-US" sz="2400" b="1" dirty="0" smtClean="0">
                <a:solidFill>
                  <a:schemeClr val="tx1"/>
                </a:solidFill>
              </a:rPr>
              <a:t>cup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my all in </a:t>
            </a:r>
            <a:r>
              <a:rPr lang="en-US" sz="2400" b="1" dirty="0" smtClean="0">
                <a:solidFill>
                  <a:schemeClr val="tx1"/>
                </a:solidFill>
              </a:rPr>
              <a:t>all         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Are My All In All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Are My All In All</dc:title>
  <dc:creator>jungyeo park</dc:creator>
  <cp:lastModifiedBy>mary</cp:lastModifiedBy>
  <cp:revision>2</cp:revision>
  <dcterms:created xsi:type="dcterms:W3CDTF">2015-10-28T11:38:29Z</dcterms:created>
  <dcterms:modified xsi:type="dcterms:W3CDTF">2017-12-10T02:06:00Z</dcterms:modified>
</cp:coreProperties>
</file>