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5460-C6E8-472A-BBFA-A324D7584B62}" type="datetimeFigureOut">
              <a:rPr lang="en-US" smtClean="0"/>
              <a:t>12/30/2020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53DF9-875D-4D13-89CC-85C5073EFEA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e was pierced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-1143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h sataya ga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9"/>
            <a:ext cx="4032448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Woh</a:t>
            </a:r>
            <a:r>
              <a:rPr lang="en-US" b="1" dirty="0" smtClean="0"/>
              <a:t> </a:t>
            </a:r>
            <a:r>
              <a:rPr lang="en-US" b="1" dirty="0" err="1" smtClean="0"/>
              <a:t>sataya</a:t>
            </a:r>
            <a:r>
              <a:rPr lang="en-US" b="1" dirty="0" smtClean="0"/>
              <a:t> </a:t>
            </a:r>
            <a:r>
              <a:rPr lang="en-US" b="1" dirty="0" err="1" smtClean="0"/>
              <a:t>gaya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3888432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sehata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bojh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Vadh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memna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dhanyvaad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Yeshu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tujhe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aadar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mahima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Yeshu</a:t>
            </a:r>
            <a:r>
              <a:rPr lang="en-US" b="1" dirty="0" smtClean="0">
                <a:solidFill>
                  <a:srgbClr val="FF0000"/>
                </a:solidFill>
              </a:rPr>
              <a:t> Raja </a:t>
            </a:r>
            <a:r>
              <a:rPr lang="en-US" b="1" dirty="0" err="1" smtClean="0">
                <a:solidFill>
                  <a:srgbClr val="FF0000"/>
                </a:solidFill>
              </a:rPr>
              <a:t>tera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raaj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yug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yug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rahey</a:t>
            </a:r>
            <a:r>
              <a:rPr lang="en-US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Shrapit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tujhko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Hamare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adharmo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kaaran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shaitan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Choodane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72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Woh sataya gaya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Woh sataya gaya</dc:title>
  <dc:creator>mary</dc:creator>
  <cp:lastModifiedBy>mary</cp:lastModifiedBy>
  <cp:revision>4</cp:revision>
  <dcterms:created xsi:type="dcterms:W3CDTF">2020-12-30T20:54:25Z</dcterms:created>
  <dcterms:modified xsi:type="dcterms:W3CDTF">2020-12-30T22:32:06Z</dcterms:modified>
</cp:coreProperties>
</file>