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EEA1-479D-48C0-90B7-E99C579C893A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4E81-5029-4347-9FA7-8A1CE2592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EEA1-479D-48C0-90B7-E99C579C893A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4E81-5029-4347-9FA7-8A1CE2592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EEA1-479D-48C0-90B7-E99C579C893A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4E81-5029-4347-9FA7-8A1CE2592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EEA1-479D-48C0-90B7-E99C579C893A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4E81-5029-4347-9FA7-8A1CE2592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EEA1-479D-48C0-90B7-E99C579C893A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4E81-5029-4347-9FA7-8A1CE2592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EEA1-479D-48C0-90B7-E99C579C893A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4E81-5029-4347-9FA7-8A1CE2592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EEA1-479D-48C0-90B7-E99C579C893A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4E81-5029-4347-9FA7-8A1CE2592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EEA1-479D-48C0-90B7-E99C579C893A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4E81-5029-4347-9FA7-8A1CE2592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EEA1-479D-48C0-90B7-E99C579C893A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4E81-5029-4347-9FA7-8A1CE2592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EEA1-479D-48C0-90B7-E99C579C893A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4E81-5029-4347-9FA7-8A1CE2592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EEA1-479D-48C0-90B7-E99C579C893A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4E81-5029-4347-9FA7-8A1CE2592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EEEA1-479D-48C0-90B7-E99C579C893A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F4E81-5029-4347-9FA7-8A1CE2592A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ith All My Heart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th All My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228600"/>
            <a:ext cx="4114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With All My Heart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7086600" cy="5334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In this quiet place with you I bow before your throne</a:t>
            </a:r>
            <a:br>
              <a:rPr lang="en-US" sz="2000" b="1" dirty="0" smtClean="0"/>
            </a:br>
            <a:r>
              <a:rPr lang="en-US" sz="2000" b="1" dirty="0" smtClean="0"/>
              <a:t>I bare the deepest part of me To you and you alone</a:t>
            </a:r>
            <a:br>
              <a:rPr lang="en-US" sz="2000" b="1" dirty="0" smtClean="0"/>
            </a:br>
            <a:r>
              <a:rPr lang="en-US" sz="2000" b="1" dirty="0" smtClean="0"/>
              <a:t>I keep no secrets For there is no thought</a:t>
            </a:r>
            <a:br>
              <a:rPr lang="en-US" sz="2000" b="1" dirty="0" smtClean="0"/>
            </a:br>
            <a:r>
              <a:rPr lang="en-US" sz="2000" b="1" dirty="0" smtClean="0"/>
              <a:t>You have not known I bring my best and all the rest</a:t>
            </a:r>
            <a:br>
              <a:rPr lang="en-US" sz="2000" b="1" dirty="0" smtClean="0"/>
            </a:br>
            <a:r>
              <a:rPr lang="en-US" sz="2000" b="1" dirty="0" smtClean="0"/>
              <a:t>To you and lay them down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With </a:t>
            </a:r>
            <a:r>
              <a:rPr lang="en-US" sz="2000" b="1" dirty="0" smtClean="0">
                <a:solidFill>
                  <a:srgbClr val="FF0000"/>
                </a:solidFill>
              </a:rPr>
              <a:t>all my heart I want to love you Lord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live my life Each day to know you more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All that is in me Is yours completely                                                             I'll </a:t>
            </a:r>
            <a:r>
              <a:rPr lang="en-US" sz="2000" b="1" dirty="0" smtClean="0">
                <a:solidFill>
                  <a:srgbClr val="FF0000"/>
                </a:solidFill>
              </a:rPr>
              <a:t>serve </a:t>
            </a:r>
            <a:r>
              <a:rPr lang="en-US" sz="2000" b="1" dirty="0" smtClean="0">
                <a:solidFill>
                  <a:srgbClr val="FF0000"/>
                </a:solidFill>
              </a:rPr>
              <a:t>you </a:t>
            </a:r>
            <a:r>
              <a:rPr lang="en-US" sz="2000" b="1" dirty="0" smtClean="0">
                <a:solidFill>
                  <a:srgbClr val="FF0000"/>
                </a:solidFill>
              </a:rPr>
              <a:t>only With all my heart</a:t>
            </a: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You faithfully supply my needs According to your plan</a:t>
            </a:r>
            <a:br>
              <a:rPr lang="en-US" sz="2000" b="1" dirty="0" smtClean="0"/>
            </a:br>
            <a:r>
              <a:rPr lang="en-US" sz="2000" b="1" dirty="0" smtClean="0"/>
              <a:t>So help me Lord to seek your face</a:t>
            </a:r>
            <a:r>
              <a:rPr lang="en-US" sz="2400" b="1" dirty="0" smtClean="0"/>
              <a:t> </a:t>
            </a:r>
            <a:r>
              <a:rPr lang="en-US" sz="2000" b="1" dirty="0" smtClean="0"/>
              <a:t>Before I seek your hand</a:t>
            </a:r>
            <a:br>
              <a:rPr lang="en-US" sz="2000" b="1" dirty="0" smtClean="0"/>
            </a:br>
            <a:r>
              <a:rPr lang="en-US" sz="2000" b="1" dirty="0" smtClean="0"/>
              <a:t>And trust you know what's best for me When I don't understand</a:t>
            </a:r>
            <a:br>
              <a:rPr lang="en-US" sz="2000" b="1" dirty="0" smtClean="0"/>
            </a:br>
            <a:r>
              <a:rPr lang="en-US" sz="2000" b="1" dirty="0" smtClean="0"/>
              <a:t>Then follow in obedience In every </a:t>
            </a:r>
            <a:r>
              <a:rPr lang="en-US" sz="2000" b="1" dirty="0" smtClean="0"/>
              <a:t>circumstance    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With All My Heart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With All My Heart</dc:title>
  <dc:creator>jungyeo park</dc:creator>
  <cp:lastModifiedBy>mary</cp:lastModifiedBy>
  <cp:revision>9</cp:revision>
  <dcterms:created xsi:type="dcterms:W3CDTF">2016-02-02T02:00:37Z</dcterms:created>
  <dcterms:modified xsi:type="dcterms:W3CDTF">2017-12-16T18:57:48Z</dcterms:modified>
</cp:coreProperties>
</file>