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B77D-CE02-4FED-8195-BC5E003F2E7C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E084C-9A36-4EA9-BFF0-F62F0744F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B77D-CE02-4FED-8195-BC5E003F2E7C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E084C-9A36-4EA9-BFF0-F62F0744F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B77D-CE02-4FED-8195-BC5E003F2E7C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E084C-9A36-4EA9-BFF0-F62F0744F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B77D-CE02-4FED-8195-BC5E003F2E7C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E084C-9A36-4EA9-BFF0-F62F0744F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B77D-CE02-4FED-8195-BC5E003F2E7C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E084C-9A36-4EA9-BFF0-F62F0744F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B77D-CE02-4FED-8195-BC5E003F2E7C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E084C-9A36-4EA9-BFF0-F62F0744F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B77D-CE02-4FED-8195-BC5E003F2E7C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E084C-9A36-4EA9-BFF0-F62F0744F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B77D-CE02-4FED-8195-BC5E003F2E7C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E084C-9A36-4EA9-BFF0-F62F0744F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B77D-CE02-4FED-8195-BC5E003F2E7C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E084C-9A36-4EA9-BFF0-F62F0744F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B77D-CE02-4FED-8195-BC5E003F2E7C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E084C-9A36-4EA9-BFF0-F62F0744F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B77D-CE02-4FED-8195-BC5E003F2E7C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E084C-9A36-4EA9-BFF0-F62F0744F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2B77D-CE02-4FED-8195-BC5E003F2E7C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E084C-9A36-4EA9-BFF0-F62F0744F0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ith All I Am copy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th All I Am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228600"/>
            <a:ext cx="2819400" cy="5334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All I Am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609600"/>
            <a:ext cx="3733800" cy="624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I</a:t>
            </a:r>
            <a:r>
              <a:rPr lang="en-US" sz="1600" b="1" dirty="0" smtClean="0"/>
              <a:t>nto Your </a:t>
            </a:r>
            <a:r>
              <a:rPr lang="en-US" sz="1600" b="1" dirty="0" smtClean="0"/>
              <a:t>hand</a:t>
            </a:r>
            <a:br>
              <a:rPr lang="en-US" sz="1600" b="1" dirty="0" smtClean="0"/>
            </a:br>
            <a:r>
              <a:rPr lang="en-US" sz="1600" b="1" dirty="0" smtClean="0"/>
              <a:t>I commit again</a:t>
            </a:r>
            <a:br>
              <a:rPr lang="en-US" sz="1600" b="1" dirty="0" smtClean="0"/>
            </a:br>
            <a:r>
              <a:rPr lang="en-US" sz="1600" b="1" dirty="0" smtClean="0"/>
              <a:t>All I am</a:t>
            </a:r>
            <a:br>
              <a:rPr lang="en-US" sz="1600" b="1" dirty="0" smtClean="0"/>
            </a:br>
            <a:r>
              <a:rPr lang="en-US" sz="1600" b="1" dirty="0" smtClean="0"/>
              <a:t>For </a:t>
            </a:r>
            <a:r>
              <a:rPr lang="en-US" sz="1600" b="1" dirty="0" smtClean="0"/>
              <a:t>You </a:t>
            </a:r>
            <a:r>
              <a:rPr lang="en-US" sz="1600" b="1" dirty="0" smtClean="0"/>
              <a:t>L</a:t>
            </a:r>
            <a:r>
              <a:rPr lang="en-US" sz="1600" b="1" dirty="0" smtClean="0"/>
              <a:t>ord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You </a:t>
            </a:r>
            <a:r>
              <a:rPr lang="en-US" sz="1600" b="1" dirty="0" smtClean="0"/>
              <a:t>hold my world</a:t>
            </a:r>
            <a:br>
              <a:rPr lang="en-US" sz="1600" b="1" dirty="0" smtClean="0"/>
            </a:br>
            <a:r>
              <a:rPr lang="en-US" sz="1600" b="1" dirty="0" smtClean="0"/>
              <a:t>In the palm of </a:t>
            </a:r>
            <a:r>
              <a:rPr lang="en-US" sz="1600" b="1" dirty="0" smtClean="0"/>
              <a:t>Your </a:t>
            </a:r>
            <a:r>
              <a:rPr lang="en-US" sz="1600" b="1" dirty="0" smtClean="0"/>
              <a:t>hand</a:t>
            </a:r>
            <a:br>
              <a:rPr lang="en-US" sz="1600" b="1" dirty="0" smtClean="0"/>
            </a:br>
            <a:r>
              <a:rPr lang="en-US" sz="1600" b="1" dirty="0" smtClean="0"/>
              <a:t>And I'm </a:t>
            </a:r>
            <a:r>
              <a:rPr lang="en-US" sz="1600" b="1" dirty="0" smtClean="0"/>
              <a:t>Yours </a:t>
            </a:r>
            <a:r>
              <a:rPr lang="en-US" sz="1600" b="1" dirty="0" smtClean="0"/>
              <a:t>forever</a:t>
            </a:r>
            <a:br>
              <a:rPr lang="en-US" sz="1600" b="1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Jesus I believe in </a:t>
            </a:r>
            <a:r>
              <a:rPr lang="en-US" sz="1600" b="1" dirty="0" smtClean="0">
                <a:solidFill>
                  <a:srgbClr val="FF0000"/>
                </a:solidFill>
              </a:rPr>
              <a:t>You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Jesus I belong to </a:t>
            </a:r>
            <a:r>
              <a:rPr lang="en-US" sz="1600" b="1" dirty="0" smtClean="0">
                <a:solidFill>
                  <a:srgbClr val="FF0000"/>
                </a:solidFill>
              </a:rPr>
              <a:t>You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You're the reason that I live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The reason that I sing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With all I am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I'll walk with </a:t>
            </a:r>
            <a:r>
              <a:rPr lang="en-US" sz="1600" b="1" dirty="0" smtClean="0"/>
              <a:t>You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Wherever </a:t>
            </a:r>
            <a:r>
              <a:rPr lang="en-US" sz="1600" b="1" dirty="0" smtClean="0"/>
              <a:t>You </a:t>
            </a:r>
            <a:r>
              <a:rPr lang="en-US" sz="1600" b="1" dirty="0" smtClean="0"/>
              <a:t>go</a:t>
            </a:r>
            <a:br>
              <a:rPr lang="en-US" sz="1600" b="1" dirty="0" smtClean="0"/>
            </a:br>
            <a:r>
              <a:rPr lang="en-US" sz="1600" b="1" dirty="0" smtClean="0"/>
              <a:t>Through tears and joy</a:t>
            </a:r>
            <a:br>
              <a:rPr lang="en-US" sz="1600" b="1" dirty="0" smtClean="0"/>
            </a:br>
            <a:r>
              <a:rPr lang="en-US" sz="1600" b="1" dirty="0" smtClean="0"/>
              <a:t>I'll trust in </a:t>
            </a:r>
            <a:r>
              <a:rPr lang="en-US" sz="1600" b="1" dirty="0" smtClean="0"/>
              <a:t>You</a:t>
            </a:r>
            <a:r>
              <a:rPr lang="en-US" sz="1600" b="1" smtClean="0"/>
              <a:t/>
            </a:r>
            <a:br>
              <a:rPr lang="en-US" sz="1600" b="1" smtClean="0"/>
            </a:br>
            <a:r>
              <a:rPr lang="en-US" sz="1600" b="1" smtClean="0"/>
              <a:t>And </a:t>
            </a:r>
            <a:r>
              <a:rPr lang="en-US" sz="1600" b="1" dirty="0" smtClean="0"/>
              <a:t>I will live</a:t>
            </a:r>
            <a:br>
              <a:rPr lang="en-US" sz="1600" b="1" dirty="0" smtClean="0"/>
            </a:br>
            <a:r>
              <a:rPr lang="en-US" sz="1600" b="1" dirty="0" smtClean="0"/>
              <a:t>In all of </a:t>
            </a:r>
            <a:r>
              <a:rPr lang="en-US" sz="1600" b="1" dirty="0" smtClean="0"/>
              <a:t>Your </a:t>
            </a:r>
            <a:r>
              <a:rPr lang="en-US" sz="1600" b="1" dirty="0" smtClean="0"/>
              <a:t>ways and</a:t>
            </a:r>
            <a:br>
              <a:rPr lang="en-US" sz="1600" b="1" dirty="0" smtClean="0"/>
            </a:br>
            <a:r>
              <a:rPr lang="en-US" sz="1600" b="1" dirty="0" smtClean="0"/>
              <a:t>Your promises </a:t>
            </a:r>
            <a:r>
              <a:rPr lang="en-US" sz="1600" b="1" dirty="0" smtClean="0"/>
              <a:t>forever</a:t>
            </a:r>
          </a:p>
          <a:p>
            <a:pPr marL="0" indent="0">
              <a:buNone/>
            </a:pP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I will worship I will worship </a:t>
            </a:r>
            <a:r>
              <a:rPr lang="en-US" sz="1600" b="1" dirty="0" smtClean="0"/>
              <a:t>You </a:t>
            </a:r>
            <a:r>
              <a:rPr lang="en-US" sz="1600" b="1" dirty="0" smtClean="0"/>
              <a:t>forever</a:t>
            </a:r>
            <a:br>
              <a:rPr lang="en-US" sz="1600" b="1" dirty="0" smtClean="0"/>
            </a:b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/>
            </a:r>
            <a:br>
              <a:rPr lang="en-US" sz="1600" b="1" dirty="0" smtClean="0"/>
            </a:b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7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With All I Am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With All I Am</dc:title>
  <dc:creator>jungyeo park</dc:creator>
  <cp:lastModifiedBy>mary</cp:lastModifiedBy>
  <cp:revision>18</cp:revision>
  <dcterms:created xsi:type="dcterms:W3CDTF">2016-01-21T06:58:26Z</dcterms:created>
  <dcterms:modified xsi:type="dcterms:W3CDTF">2017-12-22T19:23:21Z</dcterms:modified>
</cp:coreProperties>
</file>