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12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30C52-45DA-44B2-A569-C18677C23261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hanks to God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6019800" y="1219200"/>
            <a:ext cx="3124200" cy="42818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anks to Go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0"/>
            <a:ext cx="3124200" cy="5334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Thanks to God</a:t>
            </a:r>
            <a:r>
              <a:rPr lang="en-US" sz="3600" dirty="0" smtClean="0"/>
              <a:t> </a:t>
            </a:r>
            <a:r>
              <a:rPr lang="ko-KR" altLang="en-US" sz="3600" b="1" dirty="0" smtClean="0"/>
              <a:t>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609600"/>
            <a:ext cx="6553200" cy="58674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Thanks </a:t>
            </a:r>
            <a:r>
              <a:rPr lang="en-US" sz="1600" b="1" dirty="0" smtClean="0">
                <a:solidFill>
                  <a:schemeClr val="tx1"/>
                </a:solidFill>
              </a:rPr>
              <a:t>to God for my Redeemer, Thanks for all Thou dost provide!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Thanks </a:t>
            </a:r>
            <a:r>
              <a:rPr lang="en-US" sz="1600" b="1" dirty="0" smtClean="0">
                <a:solidFill>
                  <a:schemeClr val="tx1"/>
                </a:solidFill>
              </a:rPr>
              <a:t>for times now but a </a:t>
            </a:r>
            <a:r>
              <a:rPr lang="en-US" sz="1600" b="1" dirty="0" err="1" smtClean="0">
                <a:solidFill>
                  <a:schemeClr val="tx1"/>
                </a:solidFill>
              </a:rPr>
              <a:t>mem’ry</a:t>
            </a:r>
            <a:r>
              <a:rPr lang="en-US" sz="1600" b="1" dirty="0" smtClean="0">
                <a:solidFill>
                  <a:schemeClr val="tx1"/>
                </a:solidFill>
              </a:rPr>
              <a:t>,  Thanks for Jesus by my side!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Thanks </a:t>
            </a:r>
            <a:r>
              <a:rPr lang="en-US" sz="1600" b="1" dirty="0" smtClean="0">
                <a:solidFill>
                  <a:schemeClr val="tx1"/>
                </a:solidFill>
              </a:rPr>
              <a:t>for pleasant, balmy springtime,  Thanks for dark and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stormy </a:t>
            </a:r>
            <a:r>
              <a:rPr lang="en-US" sz="1600" b="1" dirty="0" smtClean="0">
                <a:solidFill>
                  <a:schemeClr val="tx1"/>
                </a:solidFill>
              </a:rPr>
              <a:t>fall!  Thanks for tears by now forgotten,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Thanks </a:t>
            </a:r>
            <a:r>
              <a:rPr lang="en-US" sz="1600" b="1" dirty="0" smtClean="0">
                <a:solidFill>
                  <a:schemeClr val="tx1"/>
                </a:solidFill>
              </a:rPr>
              <a:t>for peace within my soul! </a:t>
            </a:r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Thanks </a:t>
            </a:r>
            <a:r>
              <a:rPr lang="en-US" sz="1600" b="1" dirty="0" smtClean="0">
                <a:solidFill>
                  <a:schemeClr val="tx1"/>
                </a:solidFill>
              </a:rPr>
              <a:t>for prayers that Thou hast answered,  Thanks for what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Thou </a:t>
            </a:r>
            <a:r>
              <a:rPr lang="en-US" sz="1600" b="1" dirty="0" smtClean="0">
                <a:solidFill>
                  <a:schemeClr val="tx1"/>
                </a:solidFill>
              </a:rPr>
              <a:t>dost deny! Thanks for storms that I have weathered, 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Thanks </a:t>
            </a:r>
            <a:r>
              <a:rPr lang="en-US" sz="1600" b="1" dirty="0" smtClean="0">
                <a:solidFill>
                  <a:schemeClr val="tx1"/>
                </a:solidFill>
              </a:rPr>
              <a:t>for all Thou dost supply! Thanks for pain, and thanks for pleasure,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Thanks </a:t>
            </a:r>
            <a:r>
              <a:rPr lang="en-US" sz="1600" b="1" dirty="0" smtClean="0">
                <a:solidFill>
                  <a:schemeClr val="tx1"/>
                </a:solidFill>
              </a:rPr>
              <a:t>for comfort in despair! Thanks for grace that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none </a:t>
            </a:r>
            <a:r>
              <a:rPr lang="en-US" sz="1600" b="1" dirty="0" smtClean="0">
                <a:solidFill>
                  <a:schemeClr val="tx1"/>
                </a:solidFill>
              </a:rPr>
              <a:t>can measure,  Thanks for love beyond compare!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Thanks </a:t>
            </a:r>
            <a:r>
              <a:rPr lang="en-US" sz="1600" b="1" dirty="0" smtClean="0">
                <a:solidFill>
                  <a:schemeClr val="tx1"/>
                </a:solidFill>
              </a:rPr>
              <a:t>for roses by the wayside, Thanks for thorns their stems  contain!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Thanks </a:t>
            </a:r>
            <a:r>
              <a:rPr lang="en-US" sz="1600" b="1" dirty="0" smtClean="0">
                <a:solidFill>
                  <a:schemeClr val="tx1"/>
                </a:solidFill>
              </a:rPr>
              <a:t>for home and thanks for fireside, Thanks for hope,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that </a:t>
            </a:r>
            <a:r>
              <a:rPr lang="en-US" sz="1600" b="1" dirty="0" smtClean="0">
                <a:solidFill>
                  <a:schemeClr val="tx1"/>
                </a:solidFill>
              </a:rPr>
              <a:t>sweet refrain!  Thanks for joy and thanks for sorrow, 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Thanks </a:t>
            </a:r>
            <a:r>
              <a:rPr lang="en-US" sz="1600" b="1" dirty="0" smtClean="0">
                <a:solidFill>
                  <a:schemeClr val="tx1"/>
                </a:solidFill>
              </a:rPr>
              <a:t>for </a:t>
            </a:r>
            <a:r>
              <a:rPr lang="en-US" sz="1600" b="1" dirty="0" err="1" smtClean="0">
                <a:solidFill>
                  <a:schemeClr val="tx1"/>
                </a:solidFill>
              </a:rPr>
              <a:t>heav’nly</a:t>
            </a:r>
            <a:r>
              <a:rPr lang="en-US" sz="1600" b="1" dirty="0" smtClean="0">
                <a:solidFill>
                  <a:schemeClr val="tx1"/>
                </a:solidFill>
              </a:rPr>
              <a:t> peace with Thee! Thanks for hope in the  tomorrow, 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Thanks </a:t>
            </a:r>
            <a:r>
              <a:rPr lang="en-US" sz="1600" b="1" dirty="0" smtClean="0">
                <a:solidFill>
                  <a:schemeClr val="tx1"/>
                </a:solidFill>
              </a:rPr>
              <a:t>through all eternity</a:t>
            </a:r>
            <a:r>
              <a:rPr lang="en-US" sz="1600" b="1" dirty="0" smtClean="0">
                <a:solidFill>
                  <a:schemeClr val="tx1"/>
                </a:solidFill>
              </a:rPr>
              <a:t>!                  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17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Thanks to God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이름 아시죠 </dc:title>
  <dc:creator>jungyeo park</dc:creator>
  <cp:lastModifiedBy>mary</cp:lastModifiedBy>
  <cp:revision>14</cp:revision>
  <dcterms:created xsi:type="dcterms:W3CDTF">2015-10-30T02:11:32Z</dcterms:created>
  <dcterms:modified xsi:type="dcterms:W3CDTF">2017-12-11T05:08:59Z</dcterms:modified>
</cp:coreProperties>
</file>