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5D6CC-90AE-46C8-9E6E-6E4474856E5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7468B-DC8C-40E0-9E6D-E4839D2A61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ill4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il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6200" y="457200"/>
            <a:ext cx="1295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Still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524000"/>
            <a:ext cx="4038600" cy="3429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/>
              <a:t>Hide </a:t>
            </a:r>
            <a:r>
              <a:rPr lang="en-US" sz="1800" b="1" dirty="0"/>
              <a:t>me </a:t>
            </a:r>
            <a:r>
              <a:rPr lang="en-US" sz="1800" b="1" dirty="0" smtClean="0"/>
              <a:t>now Under </a:t>
            </a:r>
            <a:r>
              <a:rPr lang="en-US" sz="1800" b="1" dirty="0"/>
              <a:t>your </a:t>
            </a:r>
            <a:r>
              <a:rPr lang="en-US" sz="1800" b="1" dirty="0" smtClean="0"/>
              <a:t>wings </a:t>
            </a:r>
          </a:p>
          <a:p>
            <a:pPr>
              <a:buNone/>
            </a:pPr>
            <a:r>
              <a:rPr lang="en-US" sz="1800" b="1" dirty="0" smtClean="0"/>
              <a:t>Cover me Within </a:t>
            </a:r>
            <a:r>
              <a:rPr lang="en-US" sz="1800" b="1" dirty="0"/>
              <a:t>your mighty </a:t>
            </a:r>
            <a:r>
              <a:rPr lang="en-US" sz="1800" b="1" dirty="0" smtClean="0"/>
              <a:t>hand</a:t>
            </a:r>
            <a:endParaRPr lang="en-US" sz="1800" b="1" dirty="0"/>
          </a:p>
          <a:p>
            <a:pPr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When </a:t>
            </a:r>
            <a:r>
              <a:rPr lang="en-US" sz="1800" b="1" dirty="0" smtClean="0">
                <a:solidFill>
                  <a:srgbClr val="FF0000"/>
                </a:solidFill>
              </a:rPr>
              <a:t>the oceans rise and thunders roar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soar with you above the storm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Father You are King over the flood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be still and know You are God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/>
              <a:t>Find rest my </a:t>
            </a:r>
            <a:r>
              <a:rPr lang="en-US" sz="1800" b="1" dirty="0" smtClean="0"/>
              <a:t>soul In </a:t>
            </a:r>
            <a:r>
              <a:rPr lang="en-US" sz="1800" b="1" dirty="0"/>
              <a:t>Christ </a:t>
            </a:r>
            <a:r>
              <a:rPr lang="en-US" sz="1800" b="1" dirty="0" smtClean="0"/>
              <a:t>alone</a:t>
            </a:r>
          </a:p>
          <a:p>
            <a:pPr>
              <a:buNone/>
            </a:pPr>
            <a:r>
              <a:rPr lang="en-US" sz="1800" b="1" dirty="0" smtClean="0"/>
              <a:t>Know </a:t>
            </a:r>
            <a:r>
              <a:rPr lang="en-US" sz="1800" b="1" dirty="0"/>
              <a:t>His </a:t>
            </a:r>
            <a:r>
              <a:rPr lang="en-US" sz="1800" b="1" dirty="0" smtClean="0"/>
              <a:t>power In </a:t>
            </a:r>
            <a:r>
              <a:rPr lang="en-US" sz="1800" b="1" dirty="0"/>
              <a:t>quietness and </a:t>
            </a:r>
            <a:r>
              <a:rPr lang="en-US" sz="1800" b="1" dirty="0" smtClean="0"/>
              <a:t>trust              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Still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Still</dc:title>
  <dc:creator>jungyeo park</dc:creator>
  <cp:lastModifiedBy>mary</cp:lastModifiedBy>
  <cp:revision>11</cp:revision>
  <dcterms:created xsi:type="dcterms:W3CDTF">2016-02-05T17:15:53Z</dcterms:created>
  <dcterms:modified xsi:type="dcterms:W3CDTF">2017-12-21T16:13:40Z</dcterms:modified>
</cp:coreProperties>
</file>