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68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F4A6C-079F-4DBD-8B4E-B343C106DF17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F39D2-0BB0-422C-A598-DA06A426A0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out to the Lor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0"/>
            <a:ext cx="2971800" cy="457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Shout to the Lord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609600"/>
            <a:ext cx="7924800" cy="3276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My Jesus, my Savior, Lord, there is none like You; All of my days</a:t>
            </a:r>
            <a:br>
              <a:rPr lang="en-US" sz="1800" b="1" dirty="0" smtClean="0"/>
            </a:br>
            <a:r>
              <a:rPr lang="en-US" sz="1800" b="1" dirty="0" smtClean="0"/>
              <a:t>I want to praise The wonders of Your mighty love.</a:t>
            </a:r>
            <a:br>
              <a:rPr lang="en-US" sz="1800" b="1" dirty="0" smtClean="0"/>
            </a:br>
            <a:r>
              <a:rPr lang="en-US" sz="1800" b="1" dirty="0" smtClean="0"/>
              <a:t>My comfort, my shelter, Tower of refuge and strength;</a:t>
            </a:r>
            <a:br>
              <a:rPr lang="en-US" sz="1800" b="1" dirty="0" smtClean="0"/>
            </a:br>
            <a:r>
              <a:rPr lang="en-US" sz="1800" b="1" dirty="0" smtClean="0"/>
              <a:t>Let every breath, all that  I am Never cease to worship You.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                    Shout to the Lord, all the earth, Let us sing Power and majesty, praise to the King;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Mountains bow down and the seas will roar  At the sound of Your name.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I sing for joy at the work of Your hands, Forever I'll love You, forever I'll stand,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Nothing compares to the promise I have in You.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Shout to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King Eternal</dc:title>
  <dc:creator>user</dc:creator>
  <cp:lastModifiedBy>mary</cp:lastModifiedBy>
  <cp:revision>26</cp:revision>
  <dcterms:created xsi:type="dcterms:W3CDTF">2015-12-12T00:52:21Z</dcterms:created>
  <dcterms:modified xsi:type="dcterms:W3CDTF">2017-12-26T16:11:27Z</dcterms:modified>
</cp:coreProperties>
</file>