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4" d="100"/>
          <a:sy n="64" d="100"/>
        </p:scale>
        <p:origin x="-1901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52B02-CBDD-4B21-8A3C-27835561ACD1}" type="datetimeFigureOut">
              <a:rPr lang="en-US" smtClean="0"/>
              <a:pPr/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DF0D4-D5A5-4653-8834-FD7D7ED07C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eek ye first the kingdom of God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52400"/>
            <a:ext cx="2743200" cy="609600"/>
          </a:xfrm>
          <a:prstGeom prst="rect">
            <a:avLst/>
          </a:prstGeom>
          <a:scene3d>
            <a:camera prst="orthographicFront">
              <a:rot lat="20699999" lon="1500000" rev="0"/>
            </a:camera>
            <a:lightRig rig="threePt" dir="t"/>
          </a:scene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ek ye first the kingdom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3340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Seek ye first the kingdom of God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43000"/>
            <a:ext cx="64008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Seek ye first the Kingdom of </a:t>
            </a:r>
            <a:r>
              <a:rPr lang="en-US" sz="1800" b="1" dirty="0" smtClean="0"/>
              <a:t>God And </a:t>
            </a:r>
            <a:r>
              <a:rPr lang="en-US" sz="1800" b="1" dirty="0"/>
              <a:t>His righteousness</a:t>
            </a:r>
            <a:br>
              <a:rPr lang="en-US" sz="1800" b="1" dirty="0"/>
            </a:br>
            <a:r>
              <a:rPr lang="en-US" sz="1800" b="1" dirty="0"/>
              <a:t>And all these things shall be added unto </a:t>
            </a:r>
            <a:r>
              <a:rPr lang="en-US" sz="1800" b="1" dirty="0" smtClean="0"/>
              <a:t>you  </a:t>
            </a:r>
            <a:r>
              <a:rPr lang="en-US" sz="1800" b="1" dirty="0" err="1" smtClean="0"/>
              <a:t>Alleu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alleuia</a:t>
            </a:r>
            <a:r>
              <a:rPr lang="en-US" sz="1800" b="1" dirty="0" smtClean="0"/>
              <a:t>!</a:t>
            </a: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Ask and it shall be given unto </a:t>
            </a:r>
            <a:r>
              <a:rPr lang="en-US" sz="1800" b="1" dirty="0" smtClean="0"/>
              <a:t>you Seek </a:t>
            </a:r>
            <a:r>
              <a:rPr lang="en-US" sz="1800" b="1" dirty="0"/>
              <a:t>and ye shall find</a:t>
            </a:r>
            <a:br>
              <a:rPr lang="en-US" sz="1800" b="1" dirty="0"/>
            </a:br>
            <a:r>
              <a:rPr lang="en-US" sz="1800" b="1" dirty="0"/>
              <a:t>Knock and the door shall be opened unto </a:t>
            </a:r>
            <a:r>
              <a:rPr lang="en-US" sz="1800" b="1" dirty="0" smtClean="0"/>
              <a:t>you  </a:t>
            </a:r>
            <a:r>
              <a:rPr lang="en-US" sz="1800" b="1" dirty="0" err="1" smtClean="0"/>
              <a:t>Alleu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alleuia</a:t>
            </a:r>
            <a:r>
              <a:rPr lang="en-US" sz="1800" b="1" dirty="0" smtClean="0"/>
              <a:t>!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You shall not live by bread alone But by every word</a:t>
            </a:r>
            <a:br>
              <a:rPr lang="en-US" sz="1800" b="1" dirty="0" smtClean="0"/>
            </a:br>
            <a:r>
              <a:rPr lang="en-US" sz="1800" b="1" dirty="0" smtClean="0"/>
              <a:t>That proceeds  from the mouth of  God  </a:t>
            </a:r>
            <a:r>
              <a:rPr lang="en-US" sz="1800" b="1" dirty="0" err="1" smtClean="0"/>
              <a:t>Alleu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alleuia</a:t>
            </a:r>
            <a:r>
              <a:rPr lang="en-US" sz="1800" b="1" dirty="0" smtClean="0"/>
              <a:t>!</a:t>
            </a:r>
          </a:p>
          <a:p>
            <a:pPr marL="0" indent="0">
              <a:buNone/>
            </a:pP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>And If </a:t>
            </a:r>
            <a:r>
              <a:rPr lang="en-US" sz="1800" b="1" dirty="0"/>
              <a:t>the Son shall set you </a:t>
            </a:r>
            <a:r>
              <a:rPr lang="en-US" sz="1800" b="1" dirty="0" smtClean="0"/>
              <a:t>free Ye </a:t>
            </a:r>
            <a:r>
              <a:rPr lang="en-US" sz="1800" b="1" dirty="0"/>
              <a:t>shall be free indeed</a:t>
            </a:r>
            <a:br>
              <a:rPr lang="en-US" sz="1800" b="1" dirty="0"/>
            </a:br>
            <a:r>
              <a:rPr lang="en-US" sz="1800" b="1" dirty="0"/>
              <a:t>Ye shall know the truth, and it shall set you </a:t>
            </a:r>
            <a:r>
              <a:rPr lang="en-US" sz="1800" b="1" dirty="0" smtClean="0"/>
              <a:t>free </a:t>
            </a:r>
            <a:r>
              <a:rPr lang="en-US" sz="1800" b="1" dirty="0" err="1" smtClean="0"/>
              <a:t>Alleu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alleuia</a:t>
            </a:r>
            <a:r>
              <a:rPr lang="en-US" sz="1800" b="1" dirty="0" smtClean="0"/>
              <a:t>!</a:t>
            </a:r>
          </a:p>
          <a:p>
            <a:pPr marL="0" indent="0">
              <a:buNone/>
            </a:pP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Trust in the Lord with all 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thine</a:t>
            </a:r>
            <a:r>
              <a:rPr lang="en-US" sz="1800" b="1" dirty="0" smtClean="0"/>
              <a:t>  heart  He </a:t>
            </a:r>
            <a:r>
              <a:rPr lang="en-US" sz="1800" b="1" dirty="0"/>
              <a:t>shall direct </a:t>
            </a:r>
            <a:r>
              <a:rPr lang="en-US" sz="1800" b="1" dirty="0" smtClean="0"/>
              <a:t>your paths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In all </a:t>
            </a:r>
            <a:r>
              <a:rPr lang="en-US" sz="1800" b="1" dirty="0" smtClean="0"/>
              <a:t>your </a:t>
            </a:r>
            <a:r>
              <a:rPr lang="en-US" sz="1800" b="1" dirty="0"/>
              <a:t>ways </a:t>
            </a:r>
            <a:r>
              <a:rPr lang="en-US" sz="1800" b="1" dirty="0" smtClean="0"/>
              <a:t> acknowledge  Him  </a:t>
            </a:r>
            <a:r>
              <a:rPr lang="en-US" sz="1800" b="1" dirty="0" err="1" smtClean="0"/>
              <a:t>Alleu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alleuia</a:t>
            </a:r>
            <a:r>
              <a:rPr lang="en-US" sz="1800" b="1" dirty="0" smtClean="0"/>
              <a:t>!</a:t>
            </a: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Seek ye first the kingdom of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Seek ye first the kingdom of God </dc:title>
  <dc:creator>jungyeo park</dc:creator>
  <cp:lastModifiedBy>mary</cp:lastModifiedBy>
  <cp:revision>13</cp:revision>
  <dcterms:created xsi:type="dcterms:W3CDTF">2016-02-21T23:17:48Z</dcterms:created>
  <dcterms:modified xsi:type="dcterms:W3CDTF">2017-12-29T16:15:18Z</dcterms:modified>
</cp:coreProperties>
</file>