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5" d="100"/>
          <a:sy n="65" d="100"/>
        </p:scale>
        <p:origin x="-1829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A3523-B2AB-48D4-9C83-8049B854B950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CF17-A764-48FF-8EDC-16B53935C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A3523-B2AB-48D4-9C83-8049B854B950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CF17-A764-48FF-8EDC-16B53935C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A3523-B2AB-48D4-9C83-8049B854B950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CF17-A764-48FF-8EDC-16B53935C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A3523-B2AB-48D4-9C83-8049B854B950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CF17-A764-48FF-8EDC-16B53935C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A3523-B2AB-48D4-9C83-8049B854B950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CF17-A764-48FF-8EDC-16B53935C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A3523-B2AB-48D4-9C83-8049B854B950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CF17-A764-48FF-8EDC-16B53935C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A3523-B2AB-48D4-9C83-8049B854B950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CF17-A764-48FF-8EDC-16B53935C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A3523-B2AB-48D4-9C83-8049B854B950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CF17-A764-48FF-8EDC-16B53935C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A3523-B2AB-48D4-9C83-8049B854B950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CF17-A764-48FF-8EDC-16B53935C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A3523-B2AB-48D4-9C83-8049B854B950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CF17-A764-48FF-8EDC-16B53935C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A3523-B2AB-48D4-9C83-8049B854B950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CCF17-A764-48FF-8EDC-16B53935CD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3523-B2AB-48D4-9C83-8049B854B950}" type="datetimeFigureOut">
              <a:rPr lang="en-US" smtClean="0"/>
              <a:pPr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CCF17-A764-48FF-8EDC-16B53935CD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만 바라볼찌라1.jpg"/>
          <p:cNvPicPr>
            <a:picLocks noChangeAspect="1"/>
          </p:cNvPicPr>
          <p:nvPr userDrawn="1"/>
        </p:nvPicPr>
        <p:blipFill>
          <a:blip r:embed="rId14" cstate="print">
            <a:lum bright="3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を見上げま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ko.wikipedia.org/wiki/%E3%82%80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4248472" cy="476672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See only the Lord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20072" y="692696"/>
            <a:ext cx="3636912" cy="5688632"/>
          </a:xfrm>
        </p:spPr>
        <p:txBody>
          <a:bodyPr>
            <a:noAutofit/>
          </a:bodyPr>
          <a:lstStyle/>
          <a:p>
            <a:r>
              <a:rPr lang="ja-JP" altLang="en-US" sz="2000" b="1" smtClean="0">
                <a:solidFill>
                  <a:srgbClr val="FF0000"/>
                </a:solidFill>
              </a:rPr>
              <a:t>主を見上げます</a:t>
            </a:r>
            <a:endParaRPr lang="en-US" altLang="ja-JP" sz="2000" b="1" dirty="0" smtClean="0">
              <a:solidFill>
                <a:srgbClr val="FF0000"/>
              </a:solidFill>
            </a:endParaRPr>
          </a:p>
          <a:p>
            <a:pPr algn="l"/>
            <a:endParaRPr lang="en-US" sz="1050" b="1" dirty="0" smtClean="0">
              <a:solidFill>
                <a:srgbClr val="FF0000"/>
              </a:solidFill>
            </a:endParaRPr>
          </a:p>
          <a:p>
            <a:pPr algn="l"/>
            <a:endParaRPr lang="en-US" sz="1050" b="1" dirty="0">
              <a:solidFill>
                <a:srgbClr val="FF0000"/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主の愛を慕い慕う者</a:t>
            </a:r>
            <a:endParaRPr lang="en-US" altLang="ja-JP" sz="14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主の安らきを慕う者</a:t>
            </a:r>
            <a:endParaRPr lang="en-US" altLang="ja-JP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創</a:t>
            </a:r>
            <a:r>
              <a:rPr lang="ja-JP" altLang="en-US" sz="1400" b="1" smtClean="0">
                <a:solidFill>
                  <a:schemeClr val="tx1"/>
                </a:solidFill>
              </a:rPr>
              <a:t> り </a:t>
            </a:r>
            <a:r>
              <a:rPr lang="ja-JP" altLang="en-US" sz="1400" b="1" smtClean="0">
                <a:solidFill>
                  <a:schemeClr val="tx1"/>
                </a:solidFill>
              </a:rPr>
              <a:t>主  我 </a:t>
            </a:r>
            <a:r>
              <a:rPr lang="ja-JP" altLang="en-US" sz="1400" b="1" smtClean="0">
                <a:solidFill>
                  <a:schemeClr val="tx1"/>
                </a:solidFill>
              </a:rPr>
              <a:t>が主が十字架の</a:t>
            </a:r>
            <a:r>
              <a:rPr lang="en-US" sz="1400" b="1" dirty="0" smtClean="0">
                <a:solidFill>
                  <a:schemeClr val="tx1"/>
                </a:solidFill>
              </a:rPr>
              <a:t>技</a:t>
            </a:r>
            <a:r>
              <a:rPr lang="ja-JP" altLang="en-US" sz="1400" b="1" smtClean="0">
                <a:solidFill>
                  <a:schemeClr val="tx1"/>
                </a:solidFill>
              </a:rPr>
              <a:t>で愛してくれた</a:t>
            </a:r>
            <a:r>
              <a:rPr lang="en-US" altLang="ja-JP" sz="14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altLang="ja-JP" sz="14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14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1400" b="1" dirty="0">
              <a:solidFill>
                <a:schemeClr val="tx1"/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主に愛</a:t>
            </a:r>
            <a:r>
              <a:rPr lang="ja-JP" altLang="en-US" sz="1400" b="1" smtClean="0">
                <a:solidFill>
                  <a:schemeClr val="tx1"/>
                </a:solidFill>
              </a:rPr>
              <a:t>し</a:t>
            </a:r>
            <a:r>
              <a:rPr lang="ko-KR" altLang="en-US" sz="1400" b="1" smtClean="0">
                <a:solidFill>
                  <a:schemeClr val="tx1"/>
                </a:solidFill>
              </a:rPr>
              <a:t>賞</a:t>
            </a:r>
            <a:r>
              <a:rPr lang="ja-JP" altLang="en-US" sz="1400" b="1" smtClean="0">
                <a:solidFill>
                  <a:schemeClr val="tx1"/>
                </a:solidFill>
              </a:rPr>
              <a:t>め</a:t>
            </a:r>
            <a:r>
              <a:rPr lang="ko-KR" altLang="en-US" sz="1400" b="1" smtClean="0">
                <a:solidFill>
                  <a:schemeClr val="tx1"/>
                </a:solidFill>
              </a:rPr>
              <a:t>歌</a:t>
            </a:r>
            <a:r>
              <a:rPr lang="ja-JP" altLang="en-US" sz="1400" b="1" smtClean="0">
                <a:solidFill>
                  <a:schemeClr val="tx1"/>
                </a:solidFill>
              </a:rPr>
              <a:t>う者</a:t>
            </a:r>
            <a:r>
              <a:rPr lang="en-US" altLang="ja-JP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良</a:t>
            </a:r>
            <a:r>
              <a:rPr lang="ja-JP" altLang="en-US" sz="1400" b="1" smtClean="0">
                <a:solidFill>
                  <a:schemeClr val="tx1"/>
                </a:solidFill>
              </a:rPr>
              <a:t>き</a:t>
            </a:r>
            <a:r>
              <a:rPr lang="ja-JP" altLang="en-US" sz="1400" b="1" smtClean="0">
                <a:solidFill>
                  <a:schemeClr val="tx1"/>
                </a:solidFill>
              </a:rPr>
              <a:t>神に似</a:t>
            </a:r>
            <a:r>
              <a:rPr lang="ja-JP" altLang="en-US" sz="1400" b="1" smtClean="0">
                <a:solidFill>
                  <a:schemeClr val="tx1"/>
                </a:solidFill>
              </a:rPr>
              <a:t>て</a:t>
            </a:r>
            <a:r>
              <a:rPr lang="ko-KR" altLang="en-US" sz="1400" b="1" smtClean="0">
                <a:solidFill>
                  <a:schemeClr val="tx1"/>
                </a:solidFill>
              </a:rPr>
              <a:t>歩</a:t>
            </a:r>
            <a:r>
              <a:rPr lang="ja-JP" altLang="en-US" sz="1400" b="1" u="sng" smtClean="0">
                <a:solidFill>
                  <a:schemeClr val="tx1"/>
                </a:solidFill>
                <a:hlinkClick r:id="rId2"/>
              </a:rPr>
              <a:t> </a:t>
            </a:r>
            <a:r>
              <a:rPr lang="ja-JP" altLang="en-US" sz="1400" b="1" smtClean="0">
                <a:solidFill>
                  <a:schemeClr val="tx1"/>
                </a:solidFill>
              </a:rPr>
              <a:t>む者</a:t>
            </a:r>
            <a:endParaRPr lang="en-US" altLang="ja-JP" sz="14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作リ主    主があなたを主の子供とされ</a:t>
            </a:r>
            <a:r>
              <a:rPr lang="ja-JP" altLang="en-US" sz="1400" b="1" smtClean="0">
                <a:solidFill>
                  <a:schemeClr val="tx1"/>
                </a:solidFill>
              </a:rPr>
              <a:t>た</a:t>
            </a:r>
            <a:endParaRPr lang="en-US" altLang="ja-JP" sz="14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1400" b="1" dirty="0" smtClean="0">
              <a:solidFill>
                <a:srgbClr val="FF0000"/>
              </a:solidFill>
            </a:endParaRPr>
          </a:p>
          <a:p>
            <a:pPr algn="l"/>
            <a:endParaRPr lang="en-US" altLang="ja-JP" sz="1400" b="1" dirty="0" smtClean="0">
              <a:solidFill>
                <a:srgbClr val="FF0000"/>
              </a:solidFill>
            </a:endParaRPr>
          </a:p>
          <a:p>
            <a:pPr algn="l"/>
            <a:endParaRPr lang="en-US" altLang="ja-JP" sz="14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主</a:t>
            </a:r>
            <a:r>
              <a:rPr lang="ja-JP" altLang="en-US" sz="1400" b="1" smtClean="0">
                <a:solidFill>
                  <a:schemeClr val="tx1"/>
                </a:solidFill>
              </a:rPr>
              <a:t>に</a:t>
            </a:r>
            <a:r>
              <a:rPr lang="ja-JP" altLang="en-US" sz="1400" b="1" smtClean="0">
                <a:solidFill>
                  <a:schemeClr val="tx1"/>
                </a:solidFill>
              </a:rPr>
              <a:t>愛の</a:t>
            </a:r>
            <a:r>
              <a:rPr lang="ja-JP" altLang="en-US" sz="1400" b="1" smtClean="0">
                <a:solidFill>
                  <a:schemeClr val="tx1"/>
                </a:solidFill>
              </a:rPr>
              <a:t>瞳</a:t>
            </a:r>
            <a:r>
              <a:rPr lang="ja-JP" altLang="en-US" sz="1400" b="1" smtClean="0">
                <a:solidFill>
                  <a:schemeClr val="tx1"/>
                </a:solidFill>
              </a:rPr>
              <a:t>で</a:t>
            </a:r>
            <a:r>
              <a:rPr lang="ja-JP" altLang="en-US" sz="1400" b="1" smtClean="0">
                <a:solidFill>
                  <a:schemeClr val="tx1"/>
                </a:solidFill>
              </a:rPr>
              <a:t>我らを見</a:t>
            </a:r>
            <a:r>
              <a:rPr lang="ko-KR" altLang="en-US" sz="1400" b="1" smtClean="0">
                <a:solidFill>
                  <a:schemeClr val="tx1"/>
                </a:solidFill>
              </a:rPr>
              <a:t>守</a:t>
            </a:r>
            <a:r>
              <a:rPr lang="ja-JP" altLang="en-US" sz="1400" b="1" smtClean="0">
                <a:solidFill>
                  <a:schemeClr val="tx1"/>
                </a:solidFill>
              </a:rPr>
              <a:t>つておられ</a:t>
            </a:r>
            <a:endParaRPr lang="en-US" altLang="ja-JP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優</a:t>
            </a:r>
            <a:r>
              <a:rPr lang="ja-JP" altLang="en-US" sz="1400" b="1" smtClean="0">
                <a:solidFill>
                  <a:schemeClr val="tx1"/>
                </a:solidFill>
              </a:rPr>
              <a:t>しく </a:t>
            </a:r>
            <a:r>
              <a:rPr lang="ko-KR" altLang="en-US" sz="1400" b="1" smtClean="0">
                <a:solidFill>
                  <a:schemeClr val="tx1"/>
                </a:solidFill>
              </a:rPr>
              <a:t>祈</a:t>
            </a:r>
            <a:r>
              <a:rPr lang="ja-JP" altLang="en-US" sz="1400" b="1" smtClean="0">
                <a:solidFill>
                  <a:schemeClr val="tx1"/>
                </a:solidFill>
              </a:rPr>
              <a:t> </a:t>
            </a:r>
            <a:r>
              <a:rPr lang="ja-JP" altLang="en-US" sz="1400" b="1" smtClean="0">
                <a:solidFill>
                  <a:schemeClr val="tx1"/>
                </a:solidFill>
              </a:rPr>
              <a:t>リに耳を傾けてくれ</a:t>
            </a:r>
            <a:r>
              <a:rPr lang="ja-JP" altLang="en-US" sz="1400" b="1" smtClean="0">
                <a:solidFill>
                  <a:schemeClr val="tx1"/>
                </a:solidFill>
              </a:rPr>
              <a:t>る</a:t>
            </a:r>
            <a:endParaRPr lang="en-US" altLang="ja-JP" sz="14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14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14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14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暗</a:t>
            </a:r>
            <a:r>
              <a:rPr lang="ko-KR" altLang="en-US" sz="1400" b="1" smtClean="0">
                <a:solidFill>
                  <a:schemeClr val="tx1"/>
                </a:solidFill>
              </a:rPr>
              <a:t>闇</a:t>
            </a:r>
            <a:r>
              <a:rPr lang="ja-JP" altLang="en-US" sz="1400" b="1" smtClean="0">
                <a:solidFill>
                  <a:schemeClr val="tx1"/>
                </a:solidFill>
              </a:rPr>
              <a:t>に光を照らし </a:t>
            </a:r>
            <a:r>
              <a:rPr lang="ko-KR" altLang="en-US" sz="1400" b="1" smtClean="0">
                <a:solidFill>
                  <a:schemeClr val="tx1"/>
                </a:solidFill>
              </a:rPr>
              <a:t>苦</a:t>
            </a:r>
            <a:r>
              <a:rPr lang="ja-JP" altLang="en-US" sz="1400" b="1" smtClean="0">
                <a:solidFill>
                  <a:schemeClr val="tx1"/>
                </a:solidFill>
              </a:rPr>
              <a:t>しみめきに答えられる</a:t>
            </a:r>
            <a:endParaRPr lang="en-US" altLang="ja-JP" sz="14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/>
                </a:solidFill>
              </a:rPr>
              <a:t>我らはいつ主を見つ</a:t>
            </a:r>
            <a:r>
              <a:rPr lang="ja-JP" altLang="en-US" sz="1400" b="1" smtClean="0">
                <a:solidFill>
                  <a:schemeClr val="tx1"/>
                </a:solidFill>
              </a:rPr>
              <a:t>め  主</a:t>
            </a:r>
            <a:r>
              <a:rPr lang="ja-JP" altLang="en-US" sz="1400" b="1" smtClean="0">
                <a:solidFill>
                  <a:schemeClr val="tx1"/>
                </a:solidFill>
              </a:rPr>
              <a:t>を見</a:t>
            </a:r>
            <a:r>
              <a:rPr lang="ko-KR" altLang="en-US" sz="1400" b="1" smtClean="0">
                <a:solidFill>
                  <a:schemeClr val="tx1"/>
                </a:solidFill>
              </a:rPr>
              <a:t>上</a:t>
            </a:r>
            <a:r>
              <a:rPr lang="ja-JP" altLang="en-US" sz="1400" b="1" smtClean="0">
                <a:solidFill>
                  <a:schemeClr val="tx1"/>
                </a:solidFill>
              </a:rPr>
              <a:t> </a:t>
            </a:r>
            <a:r>
              <a:rPr lang="ja-JP" altLang="en-US" sz="1400" smtClean="0">
                <a:solidFill>
                  <a:schemeClr val="tx1"/>
                </a:solidFill>
              </a:rPr>
              <a:t>げ</a:t>
            </a:r>
            <a:r>
              <a:rPr lang="ja-JP" altLang="en-US" sz="1400" b="1" smtClean="0">
                <a:solidFill>
                  <a:schemeClr val="tx1"/>
                </a:solidFill>
              </a:rPr>
              <a:t>ます</a:t>
            </a:r>
            <a:endParaRPr lang="en-US" altLang="ja-JP" sz="1400" dirty="0" smtClean="0">
              <a:solidFill>
                <a:schemeClr val="tx1"/>
              </a:solidFill>
            </a:endParaRPr>
          </a:p>
          <a:p>
            <a:pPr algn="l"/>
            <a:endParaRPr lang="en-US" altLang="ja-JP" sz="1000" b="1" dirty="0">
              <a:solidFill>
                <a:srgbClr val="FF0000"/>
              </a:solidFill>
            </a:endParaRPr>
          </a:p>
          <a:p>
            <a:pPr algn="l"/>
            <a:r>
              <a:rPr lang="ja-JP" altLang="en-US" sz="1050" b="1" smtClean="0">
                <a:solidFill>
                  <a:schemeClr val="tx1"/>
                </a:solidFill>
              </a:rPr>
              <a:t/>
            </a:r>
            <a:br>
              <a:rPr lang="ja-JP" altLang="en-US" sz="1050" b="1" smtClean="0">
                <a:solidFill>
                  <a:schemeClr val="tx1"/>
                </a:solidFill>
              </a:rPr>
            </a:br>
            <a:r>
              <a:rPr lang="ja-JP" altLang="en-US" sz="1050" b="1" smtClean="0">
                <a:solidFill>
                  <a:schemeClr val="tx1"/>
                </a:solidFill>
              </a:rPr>
              <a:t/>
            </a:r>
            <a:br>
              <a:rPr lang="ja-JP" altLang="en-US" sz="1050" b="1" smtClean="0">
                <a:solidFill>
                  <a:schemeClr val="tx1"/>
                </a:solidFill>
              </a:rPr>
            </a:br>
            <a:endParaRPr lang="en-US" sz="105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48580"/>
            <a:ext cx="5076056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 smtClean="0">
                <a:solidFill>
                  <a:srgbClr val="FF0000"/>
                </a:solidFill>
              </a:rPr>
              <a:t>See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only the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Lord</a:t>
            </a:r>
          </a:p>
          <a:p>
            <a:pPr algn="ctr"/>
            <a:endParaRPr lang="en-US" altLang="ja-JP" sz="2400" b="1" dirty="0" smtClean="0">
              <a:solidFill>
                <a:srgbClr val="FF0000"/>
              </a:solidFill>
            </a:endParaRPr>
          </a:p>
          <a:p>
            <a:r>
              <a:rPr lang="en-US" sz="1600" b="1" dirty="0" smtClean="0"/>
              <a:t>All </a:t>
            </a:r>
            <a:r>
              <a:rPr lang="en-US" sz="1600" b="1" dirty="0"/>
              <a:t>of those who worship the God’s everlasting love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/>
              <a:t>Those who strive each day for the peace of His embrace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/>
              <a:t>How he loves you, each and every one that he holds dear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/>
              <a:t>Lord God who created </a:t>
            </a:r>
            <a:r>
              <a:rPr lang="en-US" sz="1600" b="1" dirty="0" smtClean="0"/>
              <a:t>everything</a:t>
            </a:r>
          </a:p>
          <a:p>
            <a:endParaRPr lang="en-US" sz="1600" b="1" dirty="0" smtClean="0"/>
          </a:p>
          <a:p>
            <a:endParaRPr lang="en-US" sz="1600" b="1" dirty="0"/>
          </a:p>
          <a:p>
            <a:r>
              <a:rPr lang="en-US" sz="1600" b="1" dirty="0"/>
              <a:t>All of those who give Him their hearts in worship praise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/>
              <a:t>Those who strive each day to grow closer to his grace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/>
              <a:t>How he loves you, each and every one that he holds dear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/>
              <a:t>Lord God who made you His </a:t>
            </a:r>
            <a:r>
              <a:rPr lang="en-US" sz="1600" b="1" dirty="0" smtClean="0"/>
              <a:t>child</a:t>
            </a:r>
          </a:p>
          <a:p>
            <a:endParaRPr lang="en-US" sz="1600" b="1" dirty="0" smtClean="0"/>
          </a:p>
          <a:p>
            <a:endParaRPr lang="en-US" sz="1600" b="1" dirty="0"/>
          </a:p>
          <a:p>
            <a:r>
              <a:rPr lang="en-US" sz="1600" b="1" dirty="0"/>
              <a:t>With His eyes of burning love for you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/>
              <a:t>He watches on you every single day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/>
              <a:t>With His ears of mercy  great for you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/>
              <a:t>He leans them to you every single </a:t>
            </a:r>
            <a:r>
              <a:rPr lang="en-US" sz="1600" b="1" dirty="0" smtClean="0"/>
              <a:t>day</a:t>
            </a:r>
          </a:p>
          <a:p>
            <a:endParaRPr lang="en-US" sz="1600" b="1" dirty="0" smtClean="0"/>
          </a:p>
          <a:p>
            <a:endParaRPr lang="en-US" sz="1600" b="1" dirty="0"/>
          </a:p>
          <a:p>
            <a:r>
              <a:rPr lang="en-US" sz="1600" b="1" dirty="0"/>
              <a:t>In the darkness black He shines his blinding light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/>
              <a:t>And he answers to your every smallest pleas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/>
              <a:t>Wherever you may go, always walk the way of God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/>
              <a:t>Look to Him who watches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164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See only the Lord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 only the Lord</dc:title>
  <dc:creator>mary</dc:creator>
  <cp:lastModifiedBy>mary</cp:lastModifiedBy>
  <cp:revision>22</cp:revision>
  <dcterms:created xsi:type="dcterms:W3CDTF">2017-12-07T22:50:54Z</dcterms:created>
  <dcterms:modified xsi:type="dcterms:W3CDTF">2017-12-08T18:09:22Z</dcterms:modified>
</cp:coreProperties>
</file>