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3531-464F-4417-840E-907274BE1162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4F25-67E9-4093-A6C7-74D346D9F6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죽임 당한 그 어린양.jpg"/>
          <p:cNvPicPr>
            <a:picLocks noChangeAspect="1"/>
          </p:cNvPicPr>
          <p:nvPr userDrawn="1"/>
        </p:nvPicPr>
        <p:blipFill>
          <a:blip r:embed="rId14" cstate="print">
            <a:lum bright="7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velation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81300" y="0"/>
            <a:ext cx="35814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Revelation Song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78486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Worthy is the Lamb who was slain Holy, holy is He</a:t>
            </a:r>
            <a:br>
              <a:rPr lang="en-US" sz="2000" b="1" dirty="0" smtClean="0"/>
            </a:br>
            <a:r>
              <a:rPr lang="en-US" sz="2000" b="1" dirty="0" smtClean="0"/>
              <a:t>Sing a new song to Him who sits on Heaven's mercy seat (</a:t>
            </a:r>
            <a:r>
              <a:rPr lang="en-US" altLang="ko-KR" sz="2000" b="1" dirty="0" smtClean="0"/>
              <a:t>x2)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Holy</a:t>
            </a:r>
            <a:r>
              <a:rPr lang="en-US" sz="2000" b="1" dirty="0" smtClean="0">
                <a:solidFill>
                  <a:srgbClr val="FF0000"/>
                </a:solidFill>
              </a:rPr>
              <a:t>, holy, holy is the Lord God Almighty Who was and is and is to come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With all creation I sing praise to the King of kings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are my everything and I will adore You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Clothed in rainbows of living color Flashes of lighting rolls of thunder</a:t>
            </a:r>
            <a:br>
              <a:rPr lang="en-US" sz="2000" b="1" dirty="0" smtClean="0"/>
            </a:br>
            <a:r>
              <a:rPr lang="en-US" sz="2000" b="1" dirty="0" smtClean="0"/>
              <a:t>Blessing and honor strength and glory and power be</a:t>
            </a:r>
            <a:br>
              <a:rPr lang="en-US" sz="2000" b="1" dirty="0" smtClean="0"/>
            </a:br>
            <a:r>
              <a:rPr lang="en-US" sz="2000" b="1" dirty="0" smtClean="0"/>
              <a:t>To You the only wise King 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Filled with wonder awestruck wonder At the mention of Your name</a:t>
            </a:r>
            <a:br>
              <a:rPr lang="en-US" sz="2000" b="1" dirty="0" smtClean="0"/>
            </a:br>
            <a:r>
              <a:rPr lang="en-US" sz="2000" b="1" dirty="0" smtClean="0"/>
              <a:t>Jesus Your name is power, breath and living water</a:t>
            </a:r>
            <a:br>
              <a:rPr lang="en-US" sz="2000" b="1" dirty="0" smtClean="0"/>
            </a:br>
            <a:r>
              <a:rPr lang="en-US" sz="2000" b="1" dirty="0" smtClean="0"/>
              <a:t>Such a marvelous mystery</a:t>
            </a:r>
            <a:br>
              <a:rPr 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Revelation Song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Revelation Song</dc:title>
  <dc:creator>jungyeo park</dc:creator>
  <cp:lastModifiedBy>mary</cp:lastModifiedBy>
  <cp:revision>8</cp:revision>
  <dcterms:created xsi:type="dcterms:W3CDTF">2016-04-06T08:26:56Z</dcterms:created>
  <dcterms:modified xsi:type="dcterms:W3CDTF">2017-12-27T03:23:12Z</dcterms:modified>
</cp:coreProperties>
</file>