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32BC-51D7-43C2-A786-3338E9B02C1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0BD-328C-4220-87B5-926B90A12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32BC-51D7-43C2-A786-3338E9B02C1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0BD-328C-4220-87B5-926B90A12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32BC-51D7-43C2-A786-3338E9B02C1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0BD-328C-4220-87B5-926B90A12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32BC-51D7-43C2-A786-3338E9B02C1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0BD-328C-4220-87B5-926B90A12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32BC-51D7-43C2-A786-3338E9B02C1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0BD-328C-4220-87B5-926B90A12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32BC-51D7-43C2-A786-3338E9B02C1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0BD-328C-4220-87B5-926B90A12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32BC-51D7-43C2-A786-3338E9B02C1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0BD-328C-4220-87B5-926B90A12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32BC-51D7-43C2-A786-3338E9B02C1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0BD-328C-4220-87B5-926B90A12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32BC-51D7-43C2-A786-3338E9B02C1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0BD-328C-4220-87B5-926B90A12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32BC-51D7-43C2-A786-3338E9B02C1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0BD-328C-4220-87B5-926B90A12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32BC-51D7-43C2-A786-3338E9B02C1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C0BD-328C-4220-87B5-926B90A12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D32BC-51D7-43C2-A786-3338E9B02C1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FC0BD-328C-4220-87B5-926B90A124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ower of Your love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wer of Your lov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0"/>
            <a:ext cx="4267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Power of Your love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762000"/>
            <a:ext cx="59436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Lord I come to You  Let my heart be changed, renewed</a:t>
            </a:r>
            <a:br>
              <a:rPr lang="en-US" sz="2000" b="1" dirty="0" smtClean="0"/>
            </a:br>
            <a:r>
              <a:rPr lang="en-US" sz="2000" b="1" dirty="0" smtClean="0"/>
              <a:t>Flowing from the grace That I've found in You </a:t>
            </a:r>
            <a:br>
              <a:rPr lang="en-US" sz="2000" b="1" dirty="0" smtClean="0"/>
            </a:br>
            <a:r>
              <a:rPr lang="en-US" sz="2000" b="1" dirty="0" smtClean="0"/>
              <a:t>Lord I've come to know The weaknesses I see in me</a:t>
            </a:r>
            <a:br>
              <a:rPr lang="en-US" sz="2000" b="1" dirty="0" smtClean="0"/>
            </a:br>
            <a:r>
              <a:rPr lang="en-US" sz="2000" b="1" dirty="0" smtClean="0"/>
              <a:t>Will be stripped away By the power of Your love</a:t>
            </a:r>
            <a:br>
              <a:rPr lang="en-US" sz="2000" b="1" dirty="0" smtClean="0"/>
            </a:b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Hold me close Let Your love surround me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Bring me near Draw me to Your side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as I wait I'll rise up like the eagle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I will soar with You Your Spirit leads me on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By the power of Your love</a:t>
            </a: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Lord unveil my eyes Let me see You face to face</a:t>
            </a:r>
            <a:br>
              <a:rPr lang="en-US" sz="2000" b="1" dirty="0" smtClean="0"/>
            </a:br>
            <a:r>
              <a:rPr lang="en-US" sz="2000" b="1" dirty="0" smtClean="0"/>
              <a:t>The knowledge of Your love As You live in me</a:t>
            </a:r>
            <a:br>
              <a:rPr lang="en-US" sz="2000" b="1" dirty="0" smtClean="0"/>
            </a:br>
            <a:r>
              <a:rPr lang="en-US" sz="2000" b="1" dirty="0" smtClean="0"/>
              <a:t>Lord renew my mind As Your will unfolds in my life</a:t>
            </a:r>
            <a:br>
              <a:rPr lang="en-US" sz="2000" b="1" dirty="0" smtClean="0"/>
            </a:br>
            <a:r>
              <a:rPr lang="en-US" sz="2000" b="1" dirty="0" smtClean="0"/>
              <a:t>In living every day By the power of Your love</a:t>
            </a:r>
            <a:br>
              <a:rPr lang="en-US" sz="2000" b="1" dirty="0" smtClean="0"/>
            </a:b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 of Your love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of Your love</dc:title>
  <dc:creator>user</dc:creator>
  <cp:lastModifiedBy>mary</cp:lastModifiedBy>
  <cp:revision>11</cp:revision>
  <dcterms:created xsi:type="dcterms:W3CDTF">2015-12-12T04:22:57Z</dcterms:created>
  <dcterms:modified xsi:type="dcterms:W3CDTF">2017-12-21T03:58:42Z</dcterms:modified>
</cp:coreProperties>
</file>