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B95AB-BBFF-426B-B146-3A7FCA30D66B}" type="datetimeFigureOut">
              <a:rPr lang="en-US" smtClean="0"/>
              <a:pPr/>
              <a:t>12/3/2017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7794B-047E-4583-ACB0-36BD3FE1AF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B95AB-BBFF-426B-B146-3A7FCA30D66B}" type="datetimeFigureOut">
              <a:rPr lang="en-US" smtClean="0"/>
              <a:pPr/>
              <a:t>12/3/2017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7794B-047E-4583-ACB0-36BD3FE1AF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B95AB-BBFF-426B-B146-3A7FCA30D66B}" type="datetimeFigureOut">
              <a:rPr lang="en-US" smtClean="0"/>
              <a:pPr/>
              <a:t>12/3/2017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7794B-047E-4583-ACB0-36BD3FE1AF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B95AB-BBFF-426B-B146-3A7FCA30D66B}" type="datetimeFigureOut">
              <a:rPr lang="en-US" smtClean="0"/>
              <a:pPr/>
              <a:t>12/3/2017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7794B-047E-4583-ACB0-36BD3FE1AF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B95AB-BBFF-426B-B146-3A7FCA30D66B}" type="datetimeFigureOut">
              <a:rPr lang="en-US" smtClean="0"/>
              <a:pPr/>
              <a:t>12/3/2017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7794B-047E-4583-ACB0-36BD3FE1AF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B95AB-BBFF-426B-B146-3A7FCA30D66B}" type="datetimeFigureOut">
              <a:rPr lang="en-US" smtClean="0"/>
              <a:pPr/>
              <a:t>12/3/2017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7794B-047E-4583-ACB0-36BD3FE1AF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B95AB-BBFF-426B-B146-3A7FCA30D66B}" type="datetimeFigureOut">
              <a:rPr lang="en-US" smtClean="0"/>
              <a:pPr/>
              <a:t>12/3/2017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7794B-047E-4583-ACB0-36BD3FE1AF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B95AB-BBFF-426B-B146-3A7FCA30D66B}" type="datetimeFigureOut">
              <a:rPr lang="en-US" smtClean="0"/>
              <a:pPr/>
              <a:t>12/3/2017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7794B-047E-4583-ACB0-36BD3FE1AF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B95AB-BBFF-426B-B146-3A7FCA30D66B}" type="datetimeFigureOut">
              <a:rPr lang="en-US" smtClean="0"/>
              <a:pPr/>
              <a:t>12/3/2017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7794B-047E-4583-ACB0-36BD3FE1AF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B95AB-BBFF-426B-B146-3A7FCA30D66B}" type="datetimeFigureOut">
              <a:rPr lang="en-US" smtClean="0"/>
              <a:pPr/>
              <a:t>12/3/2017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7794B-047E-4583-ACB0-36BD3FE1AF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B95AB-BBFF-426B-B146-3A7FCA30D66B}" type="datetimeFigureOut">
              <a:rPr lang="en-US" smtClean="0"/>
              <a:pPr/>
              <a:t>12/3/2017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7794B-047E-4583-ACB0-36BD3FE1AF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B95AB-BBFF-426B-B146-3A7FCA30D66B}" type="datetimeFigureOut">
              <a:rPr lang="en-US" smtClean="0"/>
              <a:pPr/>
              <a:t>12/3/2017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7794B-047E-4583-ACB0-36BD3FE1AF1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하늘영광 내맘 넘치네.jpg"/>
          <p:cNvPicPr>
            <a:picLocks noChangeAspect="1"/>
          </p:cNvPicPr>
          <p:nvPr userDrawn="1"/>
        </p:nvPicPr>
        <p:blipFill>
          <a:blip r:embed="rId14" cstate="print">
            <a:lum bright="58000"/>
          </a:blip>
          <a:stretch>
            <a:fillRect/>
          </a:stretch>
        </p:blipFill>
        <p:spPr>
          <a:xfrm>
            <a:off x="0" y="0"/>
            <a:ext cx="9144000" cy="68409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what a wonderful, wonderful d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0"/>
            <a:ext cx="7272808" cy="578495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O what a wonderful, wonderful day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7776864" cy="576064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O what a wonderful, wonderful day, day I will never forget;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After I'd wandered in darkness away, Jesus my Savior I met.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O what a tender, compassionate friend, He met the need of my heart;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Shadows dispelling, with joy I am telling, He made all the darkness depart.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Heaven came down and glory filled my soul, (filled my soul)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When at the cross </a:t>
            </a:r>
            <a:r>
              <a:rPr lang="en-US" sz="1800" b="1" dirty="0" smtClean="0">
                <a:solidFill>
                  <a:srgbClr val="FF0000"/>
                </a:solidFill>
              </a:rPr>
              <a:t>my </a:t>
            </a:r>
            <a:r>
              <a:rPr lang="en-US" sz="1800" b="1" dirty="0" smtClean="0">
                <a:solidFill>
                  <a:srgbClr val="FF0000"/>
                </a:solidFill>
              </a:rPr>
              <a:t>Savior made me whole; (made me whole)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My sins were washed away and my night was turned to day,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Heaven came down and glory filled my soul! (filled my soul)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Born of the Spirit with life from above into God's family divine,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Justified fully thru Calvary's love, O what a standing is mine!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the transaction so quickly was made, when as a sinner I came,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Took of the offer, of grace He did proffer, He saved me, O praise His dear name</a:t>
            </a:r>
            <a:r>
              <a:rPr lang="en-US" sz="18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Now I've a hope that will surely endure after the passing of </a:t>
            </a:r>
            <a:r>
              <a:rPr lang="en-US" sz="1800" b="1" dirty="0" smtClean="0">
                <a:solidFill>
                  <a:schemeClr val="tx1"/>
                </a:solidFill>
              </a:rPr>
              <a:t>time;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                                      I </a:t>
            </a:r>
            <a:r>
              <a:rPr lang="en-US" sz="1800" b="1" dirty="0" smtClean="0">
                <a:solidFill>
                  <a:schemeClr val="tx1"/>
                </a:solidFill>
              </a:rPr>
              <a:t>have a future in heaven for sure there in those mansions sublime.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it's because of that wonderful day, when at the cross I believed;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Riches eternal and blessings supernal, from His precious hand I received.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21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what a wonderful, wonderful day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what a wonderful, wonderful day </dc:title>
  <dc:creator>mary</dc:creator>
  <cp:lastModifiedBy>mary</cp:lastModifiedBy>
  <cp:revision>6</cp:revision>
  <dcterms:created xsi:type="dcterms:W3CDTF">2017-12-03T02:39:14Z</dcterms:created>
  <dcterms:modified xsi:type="dcterms:W3CDTF">2017-12-04T03:24:53Z</dcterms:modified>
</cp:coreProperties>
</file>