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DE40-3573-49B2-9B9C-7CE0C35C99B8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6CFC0-AF29-4641-B76D-2E96D73903A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나의 힘이 되신 여호와여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LORD, my strength, I lov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272808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O, LORD, my strength, I love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6192688" cy="446449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O, LORD, my strength, I love You.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are my rock, my fortress.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are my deliverer, my LORD and my God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are my rock, my shield, in whom I take refuge.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My God, O My God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You are the horn of my salvation, my stronghold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My God! My God! He is my LORD, my Savior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O, LORD, my life, I praise You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are my love, and my support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guide and lead me to Your paths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are my shepherd in my life, and the one I should follow 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LORD, my strength, I love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O, LORD, my strength, I love You.</dc:title>
  <dc:creator>mary</dc:creator>
  <cp:lastModifiedBy>mary</cp:lastModifiedBy>
  <cp:revision>4</cp:revision>
  <dcterms:created xsi:type="dcterms:W3CDTF">2017-12-06T00:32:32Z</dcterms:created>
  <dcterms:modified xsi:type="dcterms:W3CDTF">2017-12-06T00:55:37Z</dcterms:modified>
</cp:coreProperties>
</file>