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97EA4-1F7A-462C-AB04-5407822A74E3}" type="datetimeFigureOut">
              <a:rPr lang="en-US" smtClean="0"/>
              <a:pPr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4369A-D1E6-433C-B8BD-B9F3E09738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97EA4-1F7A-462C-AB04-5407822A74E3}" type="datetimeFigureOut">
              <a:rPr lang="en-US" smtClean="0"/>
              <a:pPr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4369A-D1E6-433C-B8BD-B9F3E09738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97EA4-1F7A-462C-AB04-5407822A74E3}" type="datetimeFigureOut">
              <a:rPr lang="en-US" smtClean="0"/>
              <a:pPr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4369A-D1E6-433C-B8BD-B9F3E09738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97EA4-1F7A-462C-AB04-5407822A74E3}" type="datetimeFigureOut">
              <a:rPr lang="en-US" smtClean="0"/>
              <a:pPr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4369A-D1E6-433C-B8BD-B9F3E09738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97EA4-1F7A-462C-AB04-5407822A74E3}" type="datetimeFigureOut">
              <a:rPr lang="en-US" smtClean="0"/>
              <a:pPr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4369A-D1E6-433C-B8BD-B9F3E09738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97EA4-1F7A-462C-AB04-5407822A74E3}" type="datetimeFigureOut">
              <a:rPr lang="en-US" smtClean="0"/>
              <a:pPr/>
              <a:t>12/7/2017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4369A-D1E6-433C-B8BD-B9F3E09738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97EA4-1F7A-462C-AB04-5407822A74E3}" type="datetimeFigureOut">
              <a:rPr lang="en-US" smtClean="0"/>
              <a:pPr/>
              <a:t>12/7/2017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4369A-D1E6-433C-B8BD-B9F3E09738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97EA4-1F7A-462C-AB04-5407822A74E3}" type="datetimeFigureOut">
              <a:rPr lang="en-US" smtClean="0"/>
              <a:pPr/>
              <a:t>12/7/2017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4369A-D1E6-433C-B8BD-B9F3E09738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97EA4-1F7A-462C-AB04-5407822A74E3}" type="datetimeFigureOut">
              <a:rPr lang="en-US" smtClean="0"/>
              <a:pPr/>
              <a:t>12/7/2017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4369A-D1E6-433C-B8BD-B9F3E09738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97EA4-1F7A-462C-AB04-5407822A74E3}" type="datetimeFigureOut">
              <a:rPr lang="en-US" smtClean="0"/>
              <a:pPr/>
              <a:t>12/7/2017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4369A-D1E6-433C-B8BD-B9F3E09738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97EA4-1F7A-462C-AB04-5407822A74E3}" type="datetimeFigureOut">
              <a:rPr lang="en-US" smtClean="0"/>
              <a:pPr/>
              <a:t>12/7/2017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4369A-D1E6-433C-B8BD-B9F3E09738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97EA4-1F7A-462C-AB04-5407822A74E3}" type="datetimeFigureOut">
              <a:rPr lang="en-US" smtClean="0"/>
              <a:pPr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4369A-D1E6-433C-B8BD-B9F3E09738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나님 한 번도 나를.jpg"/>
          <p:cNvPicPr>
            <a:picLocks noChangeAspect="1"/>
          </p:cNvPicPr>
          <p:nvPr userDrawn="1"/>
        </p:nvPicPr>
        <p:blipFill>
          <a:blip r:embed="rId14" cstate="print">
            <a:lum bright="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私の心を滿たして下 さろ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260648"/>
            <a:ext cx="2664296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Never </a:t>
            </a:r>
            <a:r>
              <a:rPr lang="en-US" b="1" dirty="0"/>
              <a:t>once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268760"/>
            <a:ext cx="4824536" cy="3960440"/>
          </a:xfrm>
        </p:spPr>
        <p:txBody>
          <a:bodyPr>
            <a:normAutofit/>
          </a:bodyPr>
          <a:lstStyle/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God, you do not ever let me down, Only once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And he always did keep me. With his fairness and grace</a:t>
            </a: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How great is Thy Faithfulness! How great is Thy Faithfulness!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Never will I leave you Never will I forsake you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Lord  had promised me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God will keep his promise.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So </a:t>
            </a:r>
            <a:r>
              <a:rPr lang="en-US" sz="1400" b="1" dirty="0" smtClean="0">
                <a:solidFill>
                  <a:srgbClr val="FF0000"/>
                </a:solidFill>
              </a:rPr>
              <a:t>further developments forever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I’m </a:t>
            </a:r>
            <a:r>
              <a:rPr lang="en-US" sz="1400" b="1" dirty="0" smtClean="0">
                <a:solidFill>
                  <a:srgbClr val="FF0000"/>
                </a:solidFill>
              </a:rPr>
              <a:t>sure that God will keep me!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Back at all the years I passed the whole look,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That’s the Lord’s hand is not touched at all. </a:t>
            </a:r>
          </a:p>
          <a:p>
            <a:pPr algn="l"/>
            <a:endParaRPr lang="en-US" sz="1400" dirty="0" smtClean="0">
              <a:solidFill>
                <a:schemeClr val="tx1"/>
              </a:solidFill>
            </a:endParaRP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8104" y="1268760"/>
            <a:ext cx="29523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 smtClean="0"/>
              <a:t>私の</a:t>
            </a:r>
            <a:r>
              <a:rPr lang="ko-KR" altLang="en-US" sz="1400" b="1" smtClean="0"/>
              <a:t>心</a:t>
            </a:r>
            <a:r>
              <a:rPr lang="ja-JP" altLang="en-US" sz="1400" b="1" smtClean="0"/>
              <a:t>を</a:t>
            </a:r>
            <a:r>
              <a:rPr lang="ko-KR" altLang="en-US" sz="1600" b="1" smtClean="0"/>
              <a:t>滿</a:t>
            </a:r>
            <a:r>
              <a:rPr lang="ja-JP" altLang="en-US" sz="1400" b="1" smtClean="0"/>
              <a:t>たして</a:t>
            </a:r>
            <a:r>
              <a:rPr lang="ko-KR" altLang="en-US" sz="1400" b="1" smtClean="0"/>
              <a:t>下</a:t>
            </a:r>
            <a:r>
              <a:rPr lang="ja-JP" altLang="en-US" sz="1400" smtClean="0"/>
              <a:t> </a:t>
            </a:r>
            <a:r>
              <a:rPr lang="ja-JP" altLang="en-US" sz="1400" b="1" smtClean="0"/>
              <a:t>さ</a:t>
            </a:r>
            <a:r>
              <a:rPr lang="ja-JP" altLang="en-US" sz="1400" b="1" smtClean="0"/>
              <a:t>ろ主  </a:t>
            </a:r>
            <a:endParaRPr lang="en-US" altLang="ja-JP" sz="1400" b="1" dirty="0" smtClean="0"/>
          </a:p>
          <a:p>
            <a:r>
              <a:rPr lang="ja-JP" altLang="en-US" sz="1400" b="1" smtClean="0"/>
              <a:t>主は</a:t>
            </a:r>
            <a:r>
              <a:rPr lang="ja-JP" altLang="en-US" sz="1400" b="1" smtClean="0"/>
              <a:t>私</a:t>
            </a:r>
            <a:r>
              <a:rPr lang="ja-JP" altLang="en-US" sz="1400" b="1" smtClean="0"/>
              <a:t>を今</a:t>
            </a:r>
            <a:r>
              <a:rPr lang="ko-KR" altLang="en-US" sz="1400" b="1" smtClean="0"/>
              <a:t>日</a:t>
            </a:r>
            <a:r>
              <a:rPr lang="ja-JP" altLang="en-US" sz="1400" b="1" smtClean="0"/>
              <a:t>も見</a:t>
            </a:r>
            <a:r>
              <a:rPr lang="ko-KR" altLang="en-US" sz="1400" b="1" smtClean="0"/>
              <a:t>守</a:t>
            </a:r>
            <a:r>
              <a:rPr lang="ja-JP" altLang="en-US" sz="1400" b="1" smtClean="0"/>
              <a:t>ち</a:t>
            </a:r>
            <a:r>
              <a:rPr lang="ja-JP" altLang="en-US" sz="1400" b="1" smtClean="0"/>
              <a:t>れろ</a:t>
            </a:r>
            <a:endParaRPr lang="en-US" altLang="ja-JP" sz="1400" b="1" dirty="0" smtClean="0"/>
          </a:p>
          <a:p>
            <a:endParaRPr lang="en-US" altLang="ja-JP" sz="1400" b="1" dirty="0" smtClean="0"/>
          </a:p>
          <a:p>
            <a:endParaRPr lang="en-US" altLang="ja-JP" sz="1400" b="1" dirty="0" smtClean="0"/>
          </a:p>
          <a:p>
            <a:endParaRPr lang="en-US" altLang="ja-JP" sz="1400" b="1" dirty="0" smtClean="0"/>
          </a:p>
          <a:p>
            <a:endParaRPr lang="en-US" altLang="ja-JP" sz="1400" b="1" dirty="0" smtClean="0"/>
          </a:p>
          <a:p>
            <a:r>
              <a:rPr lang="ko-KR" altLang="en-US" sz="1400" b="1" dirty="0" smtClean="0">
                <a:solidFill>
                  <a:srgbClr val="FF0000"/>
                </a:solidFill>
              </a:rPr>
              <a:t>真</a:t>
            </a:r>
            <a:r>
              <a:rPr lang="ja-JP" altLang="en-US" sz="1400" b="1" smtClean="0">
                <a:solidFill>
                  <a:srgbClr val="FF0000"/>
                </a:solidFill>
              </a:rPr>
              <a:t>はろ主  </a:t>
            </a:r>
            <a:r>
              <a:rPr lang="ko-KR" altLang="en-US" sz="1400" b="1" smtClean="0">
                <a:solidFill>
                  <a:srgbClr val="FF0000"/>
                </a:solidFill>
              </a:rPr>
              <a:t>真</a:t>
            </a:r>
            <a:r>
              <a:rPr lang="ja-JP" altLang="en-US" sz="1400" b="1" smtClean="0">
                <a:solidFill>
                  <a:srgbClr val="FF0000"/>
                </a:solidFill>
              </a:rPr>
              <a:t>実は主</a:t>
            </a:r>
            <a:r>
              <a:rPr lang="ja-JP" altLang="en-US" sz="2000" b="1" smtClean="0">
                <a:solidFill>
                  <a:srgbClr val="FF0000"/>
                </a:solidFill>
              </a:rPr>
              <a:t>ょ</a:t>
            </a:r>
            <a:endParaRPr lang="en-US" altLang="ja-JP" sz="2000" b="1" dirty="0" smtClean="0">
              <a:solidFill>
                <a:srgbClr val="FF0000"/>
              </a:solidFill>
            </a:endParaRPr>
          </a:p>
          <a:p>
            <a:r>
              <a:rPr lang="ko-KR" altLang="en-US" sz="1600" b="1" dirty="0" smtClean="0">
                <a:solidFill>
                  <a:srgbClr val="FF0000"/>
                </a:solidFill>
              </a:rPr>
              <a:t>決</a:t>
            </a:r>
            <a:r>
              <a:rPr lang="ja-JP" altLang="en-US" sz="1600" b="1" smtClean="0">
                <a:solidFill>
                  <a:srgbClr val="FF0000"/>
                </a:solidFill>
              </a:rPr>
              <a:t>して離れはし</a:t>
            </a:r>
            <a:r>
              <a:rPr lang="ja-JP" altLang="en-US" sz="1400" b="1" smtClean="0">
                <a:solidFill>
                  <a:srgbClr val="FF0000"/>
                </a:solidFill>
              </a:rPr>
              <a:t>ない</a:t>
            </a:r>
            <a:endParaRPr lang="en-US" altLang="ja-JP" sz="1400" b="1" dirty="0" smtClean="0">
              <a:solidFill>
                <a:srgbClr val="FF0000"/>
              </a:solidFill>
            </a:endParaRPr>
          </a:p>
          <a:p>
            <a:r>
              <a:rPr lang="ko-KR" altLang="en-US" sz="1400" b="1" dirty="0" smtClean="0">
                <a:solidFill>
                  <a:srgbClr val="FF0000"/>
                </a:solidFill>
              </a:rPr>
              <a:t>決</a:t>
            </a:r>
            <a:r>
              <a:rPr lang="ja-JP" altLang="en-US" sz="1400" b="1" smtClean="0">
                <a:solidFill>
                  <a:srgbClr val="FF0000"/>
                </a:solidFill>
              </a:rPr>
              <a:t>し</a:t>
            </a:r>
            <a:r>
              <a:rPr lang="ja-JP" altLang="en-US" sz="1400" b="1" smtClean="0">
                <a:solidFill>
                  <a:srgbClr val="FF0000"/>
                </a:solidFill>
              </a:rPr>
              <a:t>て見捨てなし</a:t>
            </a:r>
            <a:r>
              <a:rPr lang="ja-JP" altLang="en-US" sz="1400" b="1" smtClean="0">
                <a:solidFill>
                  <a:srgbClr val="FF0000"/>
                </a:solidFill>
              </a:rPr>
              <a:t>な</a:t>
            </a:r>
            <a:r>
              <a:rPr lang="ja-JP" altLang="en-US" sz="1400" b="1" smtClean="0">
                <a:solidFill>
                  <a:srgbClr val="FF0000"/>
                </a:solidFill>
              </a:rPr>
              <a:t>いと</a:t>
            </a:r>
            <a:endParaRPr lang="en-US" altLang="ja-JP" sz="1400" b="1" dirty="0" smtClean="0">
              <a:solidFill>
                <a:srgbClr val="FF0000"/>
              </a:solidFill>
            </a:endParaRPr>
          </a:p>
          <a:p>
            <a:r>
              <a:rPr lang="ko-KR" altLang="en-US" sz="1400" b="1" dirty="0" smtClean="0">
                <a:solidFill>
                  <a:srgbClr val="FF0000"/>
                </a:solidFill>
              </a:rPr>
              <a:t>変</a:t>
            </a:r>
            <a:r>
              <a:rPr lang="ja-JP" altLang="en-US" sz="1400" b="1" smtClean="0">
                <a:solidFill>
                  <a:srgbClr val="FF0000"/>
                </a:solidFill>
              </a:rPr>
              <a:t>おち</a:t>
            </a:r>
            <a:r>
              <a:rPr lang="ja-JP" altLang="en-US" sz="1400" b="1" smtClean="0">
                <a:solidFill>
                  <a:srgbClr val="FF0000"/>
                </a:solidFill>
              </a:rPr>
              <a:t>な</a:t>
            </a:r>
            <a:r>
              <a:rPr lang="ja-JP" altLang="en-US" sz="1400" b="1" smtClean="0">
                <a:solidFill>
                  <a:srgbClr val="FF0000"/>
                </a:solidFill>
              </a:rPr>
              <a:t>い主は</a:t>
            </a:r>
            <a:r>
              <a:rPr lang="ja-JP" altLang="en-US" sz="1400" b="1" smtClean="0">
                <a:solidFill>
                  <a:srgbClr val="FF0000"/>
                </a:solidFill>
              </a:rPr>
              <a:t>約</a:t>
            </a:r>
            <a:r>
              <a:rPr lang="ja-JP" altLang="en-US" sz="1400" b="1" smtClean="0">
                <a:solidFill>
                  <a:srgbClr val="FF0000"/>
                </a:solidFill>
              </a:rPr>
              <a:t>束とあリ</a:t>
            </a:r>
            <a:endParaRPr lang="en-US" altLang="ja-JP" sz="1400" b="1" dirty="0" smtClean="0">
              <a:solidFill>
                <a:srgbClr val="FF0000"/>
              </a:solidFill>
            </a:endParaRPr>
          </a:p>
          <a:p>
            <a:r>
              <a:rPr lang="ja-JP" altLang="en-US" sz="1400" b="1" smtClean="0">
                <a:solidFill>
                  <a:srgbClr val="FF0000"/>
                </a:solidFill>
              </a:rPr>
              <a:t>私</a:t>
            </a:r>
            <a:r>
              <a:rPr lang="ja-JP" altLang="en-US" sz="1400" b="1" smtClean="0">
                <a:solidFill>
                  <a:srgbClr val="FF0000"/>
                </a:solidFill>
              </a:rPr>
              <a:t>を</a:t>
            </a:r>
            <a:r>
              <a:rPr lang="ja-JP" altLang="en-US" sz="1400" b="1" smtClean="0">
                <a:solidFill>
                  <a:srgbClr val="FF0000"/>
                </a:solidFill>
              </a:rPr>
              <a:t>見</a:t>
            </a:r>
            <a:r>
              <a:rPr lang="ko-KR" altLang="en-US" sz="1400" b="1" smtClean="0">
                <a:solidFill>
                  <a:srgbClr val="FF0000"/>
                </a:solidFill>
              </a:rPr>
              <a:t>守</a:t>
            </a:r>
            <a:r>
              <a:rPr lang="ja-JP" altLang="en-US" sz="1400" b="1" smtClean="0">
                <a:solidFill>
                  <a:srgbClr val="FF0000"/>
                </a:solidFill>
              </a:rPr>
              <a:t>リ </a:t>
            </a:r>
            <a:r>
              <a:rPr lang="ko-KR" altLang="en-US" sz="1400" smtClean="0">
                <a:solidFill>
                  <a:srgbClr val="FF0000"/>
                </a:solidFill>
              </a:rPr>
              <a:t>導</a:t>
            </a:r>
            <a:r>
              <a:rPr lang="ja-JP" altLang="en-US" sz="1400" b="1" smtClean="0">
                <a:solidFill>
                  <a:srgbClr val="FF0000"/>
                </a:solidFill>
              </a:rPr>
              <a:t>ぐ</a:t>
            </a:r>
            <a:r>
              <a:rPr lang="ja-JP" altLang="en-US" sz="1400" smtClean="0">
                <a:solidFill>
                  <a:srgbClr val="FF0000"/>
                </a:solidFill>
              </a:rPr>
              <a:t>こ</a:t>
            </a:r>
            <a:r>
              <a:rPr lang="ja-JP" altLang="en-US" sz="1400" b="1" smtClean="0">
                <a:solidFill>
                  <a:srgbClr val="FF0000"/>
                </a:solidFill>
              </a:rPr>
              <a:t>とを</a:t>
            </a:r>
            <a:r>
              <a:rPr lang="ja-JP" altLang="en-US" sz="1400" b="1" smtClean="0">
                <a:solidFill>
                  <a:srgbClr val="FF0000"/>
                </a:solidFill>
              </a:rPr>
              <a:t>信</a:t>
            </a:r>
            <a:r>
              <a:rPr lang="ja-JP" altLang="en-US" sz="1400" b="1" smtClean="0">
                <a:solidFill>
                  <a:srgbClr val="FF0000"/>
                </a:solidFill>
              </a:rPr>
              <a:t>し</a:t>
            </a:r>
            <a:r>
              <a:rPr lang="ja-JP" altLang="en-US" sz="1400" b="1" smtClean="0">
                <a:solidFill>
                  <a:srgbClr val="FF0000"/>
                </a:solidFill>
              </a:rPr>
              <a:t>ます</a:t>
            </a:r>
            <a:endParaRPr lang="en-US" altLang="ja-JP" sz="1400" b="1" dirty="0" smtClean="0">
              <a:solidFill>
                <a:srgbClr val="FF0000"/>
              </a:solidFill>
            </a:endParaRPr>
          </a:p>
          <a:p>
            <a:endParaRPr lang="en-US" sz="2000" b="1" dirty="0" smtClean="0"/>
          </a:p>
          <a:p>
            <a:endParaRPr lang="en-US" sz="2000" b="1" dirty="0" smtClean="0"/>
          </a:p>
          <a:p>
            <a:endParaRPr lang="en-US" sz="2000" b="1" dirty="0" smtClean="0"/>
          </a:p>
          <a:p>
            <a:r>
              <a:rPr lang="ja-JP" altLang="en-US" sz="1400" b="1" smtClean="0"/>
              <a:t>過ぎたすべての歳月に戻り見ても</a:t>
            </a:r>
            <a:br>
              <a:rPr lang="ja-JP" altLang="en-US" sz="1400" b="1" smtClean="0"/>
            </a:br>
            <a:r>
              <a:rPr lang="ja-JP" altLang="en-US" sz="1400" b="1" smtClean="0"/>
              <a:t>そのどれ一つない狂気の全然な</a:t>
            </a:r>
            <a:r>
              <a:rPr lang="ja-JP" altLang="en-US" sz="1400" b="1" smtClean="0"/>
              <a:t>い</a:t>
            </a:r>
            <a:r>
              <a:rPr lang="ja-JP" altLang="en-US" sz="1400" b="1" smtClean="0"/>
              <a:t>ね   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185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Never once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Never once</dc:title>
  <dc:creator>mary</dc:creator>
  <cp:lastModifiedBy>mary</cp:lastModifiedBy>
  <cp:revision>12</cp:revision>
  <dcterms:created xsi:type="dcterms:W3CDTF">2017-12-05T21:13:38Z</dcterms:created>
  <dcterms:modified xsi:type="dcterms:W3CDTF">2017-12-07T19:28:17Z</dcterms:modified>
</cp:coreProperties>
</file>