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868A-54D1-4CA6-AA6A-C7521D22359C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823B2-80E6-4A4B-B701-DD34070A5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868A-54D1-4CA6-AA6A-C7521D22359C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823B2-80E6-4A4B-B701-DD34070A5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868A-54D1-4CA6-AA6A-C7521D22359C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823B2-80E6-4A4B-B701-DD34070A5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868A-54D1-4CA6-AA6A-C7521D22359C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823B2-80E6-4A4B-B701-DD34070A5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868A-54D1-4CA6-AA6A-C7521D22359C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823B2-80E6-4A4B-B701-DD34070A5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868A-54D1-4CA6-AA6A-C7521D22359C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823B2-80E6-4A4B-B701-DD34070A5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868A-54D1-4CA6-AA6A-C7521D22359C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823B2-80E6-4A4B-B701-DD34070A5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868A-54D1-4CA6-AA6A-C7521D22359C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823B2-80E6-4A4B-B701-DD34070A5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868A-54D1-4CA6-AA6A-C7521D22359C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823B2-80E6-4A4B-B701-DD34070A5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868A-54D1-4CA6-AA6A-C7521D22359C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823B2-80E6-4A4B-B701-DD34070A5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868A-54D1-4CA6-AA6A-C7521D22359C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823B2-80E6-4A4B-B701-DD34070A5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D868A-54D1-4CA6-AA6A-C7521D22359C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823B2-80E6-4A4B-B701-DD34070A51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전능하신 나의 주 하나님은1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Lord God Almigh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5184576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My Lord God Almighty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7304856" cy="468052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almighty is the Lord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You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 my God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is nothing you can’t do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With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strength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are listening to us Lord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our cries and thoughts you know Lord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Every single hope and dream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belongs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you my Lord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almighty You are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 The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faithful One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 you can change all of our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pain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all our sorrows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you nothing is impossible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raise the dead to life again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None can overcome the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pow’r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of you our Mighty God.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believe the words of my Lord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Lay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net down into the sea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will see your awesome works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lift our hands to praise Your Name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Listen to the words of my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  Let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net down into the sea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There's nothing you can't do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If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believe.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141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My Lord God Almighty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almighty is the Lord</dc:title>
  <dc:creator>mary</dc:creator>
  <cp:lastModifiedBy>mary</cp:lastModifiedBy>
  <cp:revision>6</cp:revision>
  <dcterms:created xsi:type="dcterms:W3CDTF">2020-05-25T15:53:49Z</dcterms:created>
  <dcterms:modified xsi:type="dcterms:W3CDTF">2020-12-20T18:14:35Z</dcterms:modified>
</cp:coreProperties>
</file>