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8B009-13A9-49E2-B982-ADAB233F3826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14AF9-8D63-4876-B23D-6930F4FB76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Heart Is Your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6324600" y="0"/>
            <a:ext cx="2819400" cy="1981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heart is your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19400" y="457200"/>
            <a:ext cx="3581400" cy="441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My Heart Is Yours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57200" y="1676400"/>
            <a:ext cx="7696200" cy="43434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give You my life I give You my trust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Jesus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my God  You are </a:t>
            </a:r>
            <a:r>
              <a:rPr lang="en-US" sz="2400" b="1" dirty="0" smtClean="0">
                <a:solidFill>
                  <a:schemeClr val="tx1"/>
                </a:solidFill>
              </a:rPr>
              <a:t>enough  </a:t>
            </a:r>
            <a:r>
              <a:rPr lang="en-US" sz="2400" b="1" dirty="0" smtClean="0">
                <a:solidFill>
                  <a:schemeClr val="tx1"/>
                </a:solidFill>
              </a:rPr>
              <a:t>Jesus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My </a:t>
            </a:r>
            <a:r>
              <a:rPr lang="en-US" sz="2400" b="1" dirty="0" smtClean="0">
                <a:solidFill>
                  <a:srgbClr val="FF0000"/>
                </a:solidFill>
              </a:rPr>
              <a:t>heart is Yours  My heart is Yours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Take it all   Take it all   My life in Your hands </a:t>
            </a:r>
          </a:p>
          <a:p>
            <a:pPr algn="l"/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I lay down my life I take up my cross </a:t>
            </a:r>
            <a:r>
              <a:rPr lang="en-US" sz="2400" b="1" dirty="0" smtClean="0">
                <a:solidFill>
                  <a:schemeClr val="tx1"/>
                </a:solidFill>
              </a:rPr>
              <a:t> Jesus 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For </a:t>
            </a:r>
            <a:r>
              <a:rPr lang="en-US" sz="2400" b="1" dirty="0">
                <a:solidFill>
                  <a:schemeClr val="tx1"/>
                </a:solidFill>
              </a:rPr>
              <a:t>You are my God Whatever the cost Jesus Oh Jesus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Lord</a:t>
            </a:r>
            <a:r>
              <a:rPr lang="en-US" sz="2400" dirty="0" smtClean="0"/>
              <a:t>  </a:t>
            </a:r>
            <a:r>
              <a:rPr lang="en-US" sz="2400" b="1" dirty="0" smtClean="0">
                <a:solidFill>
                  <a:schemeClr val="tx1"/>
                </a:solidFill>
              </a:rPr>
              <a:t>All to Jesus I surrender All to You I freely give</a:t>
            </a:r>
            <a:r>
              <a:rPr lang="en-US" sz="2400" b="1" dirty="0" smtClean="0">
                <a:solidFill>
                  <a:schemeClr val="tx1"/>
                </a:solidFill>
              </a:rPr>
              <a:t>,                   </a:t>
            </a:r>
            <a:r>
              <a:rPr lang="en-US" sz="2400" b="1" dirty="0" smtClean="0">
                <a:solidFill>
                  <a:schemeClr val="tx1"/>
                </a:solidFill>
              </a:rPr>
              <a:t>Oh</a:t>
            </a:r>
            <a:r>
              <a:rPr lang="en-US" sz="2400" b="1" dirty="0" smtClean="0"/>
              <a:t> 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I will ever love and trust You In Your presence I will </a:t>
            </a:r>
            <a:r>
              <a:rPr lang="en-US" sz="2400" b="1" dirty="0" smtClean="0">
                <a:solidFill>
                  <a:schemeClr val="tx1"/>
                </a:solidFill>
              </a:rPr>
              <a:t>live   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6</cp:revision>
  <dcterms:created xsi:type="dcterms:W3CDTF">2015-10-30T14:37:04Z</dcterms:created>
  <dcterms:modified xsi:type="dcterms:W3CDTF">2017-12-17T21:32:55Z</dcterms:modified>
</cp:coreProperties>
</file>