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5B101-9B83-454C-ABAC-CAEF1C521A49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F9B27-04DD-4F9D-9A49-4A819ACEC7B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0" name="Picture 9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ghty to s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843808" y="188640"/>
            <a:ext cx="3600400" cy="432048"/>
          </a:xfrm>
        </p:spPr>
        <p:txBody>
          <a:bodyPr>
            <a:noAutofit/>
          </a:bodyPr>
          <a:lstStyle/>
          <a:p>
            <a:r>
              <a:rPr lang="en-US" altLang="ko-KR" sz="3600" b="1" dirty="0" smtClean="0"/>
              <a:t>Mighty to save</a:t>
            </a:r>
            <a:endParaRPr lang="ko-KR" altLang="en-US" sz="3600" dirty="0"/>
          </a:p>
        </p:txBody>
      </p:sp>
      <p:sp>
        <p:nvSpPr>
          <p:cNvPr id="6" name="내용 개체 틀 4"/>
          <p:cNvSpPr>
            <a:spLocks noGrp="1"/>
          </p:cNvSpPr>
          <p:nvPr>
            <p:ph idx="1"/>
          </p:nvPr>
        </p:nvSpPr>
        <p:spPr>
          <a:xfrm>
            <a:off x="323528" y="836712"/>
            <a:ext cx="7272808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1600" b="1" dirty="0" smtClean="0"/>
              <a:t> </a:t>
            </a:r>
            <a:r>
              <a:rPr lang="en-US" altLang="ko-KR" sz="1800" b="1" dirty="0" smtClean="0"/>
              <a:t>Everyone needs compassion, Love that's never failing; </a:t>
            </a:r>
          </a:p>
          <a:p>
            <a:pPr marL="0" indent="0">
              <a:buNone/>
            </a:pPr>
            <a:r>
              <a:rPr lang="en-US" altLang="ko-KR" sz="1800" b="1" dirty="0" smtClean="0"/>
              <a:t> Let mercy fall on me. Everyone needs forgiveness,</a:t>
            </a:r>
          </a:p>
          <a:p>
            <a:pPr marL="0" indent="0">
              <a:buNone/>
            </a:pPr>
            <a:r>
              <a:rPr lang="en-US" altLang="ko-KR" sz="1800" b="1" dirty="0" smtClean="0"/>
              <a:t> The kindness of a Savior; The Hope of nations.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Savior, He can move the mountains, My God is Mighty</a:t>
            </a:r>
          </a:p>
          <a:p>
            <a:pPr marL="0" indent="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 to save, He is Mighty to save. Forever, Author of salvation,</a:t>
            </a:r>
          </a:p>
          <a:p>
            <a:pPr marL="0" indent="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 He rose and conquered the grave, Jesus conquered the grave.</a:t>
            </a:r>
            <a:r>
              <a:rPr lang="en-US" altLang="ko-KR" sz="1100" b="1" dirty="0" smtClean="0"/>
              <a:t/>
            </a:r>
            <a:br>
              <a:rPr lang="en-US" altLang="ko-KR" sz="1100" b="1" dirty="0" smtClean="0"/>
            </a:br>
            <a:r>
              <a:rPr lang="en-US" altLang="ko-KR" sz="2000" b="1" dirty="0" smtClean="0"/>
              <a:t> 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en-US" altLang="ko-KR" sz="2000" b="1" dirty="0" smtClean="0"/>
              <a:t>    </a:t>
            </a:r>
            <a:r>
              <a:rPr lang="en-US" altLang="ko-KR" sz="1100" b="1" dirty="0" smtClean="0"/>
              <a:t>                       </a:t>
            </a: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r>
              <a:rPr lang="en-US" altLang="ko-KR" sz="2000" b="1" dirty="0" smtClean="0"/>
              <a:t> </a:t>
            </a:r>
            <a:r>
              <a:rPr lang="en-US" altLang="ko-KR" sz="1800" b="1" dirty="0" smtClean="0"/>
              <a:t>So take me as You find me, All my fears and failures, </a:t>
            </a:r>
          </a:p>
          <a:p>
            <a:pPr marL="0" indent="0">
              <a:buNone/>
            </a:pPr>
            <a:r>
              <a:rPr lang="en-US" altLang="ko-KR" sz="1800" b="1" dirty="0" smtClean="0"/>
              <a:t> Fill my life again.  I give my life to follow Everything</a:t>
            </a:r>
          </a:p>
          <a:p>
            <a:pPr marL="0" indent="0">
              <a:buNone/>
            </a:pPr>
            <a:r>
              <a:rPr lang="en-US" altLang="ko-KR" sz="1800" b="1" dirty="0" smtClean="0"/>
              <a:t> I believe in, Now I surrender.</a:t>
            </a:r>
            <a:r>
              <a:rPr lang="en-US" altLang="ko-KR" sz="1100" b="1" dirty="0" smtClean="0"/>
              <a:t/>
            </a:r>
            <a:br>
              <a:rPr lang="en-US" altLang="ko-KR" sz="1100" b="1" dirty="0" smtClean="0"/>
            </a:br>
            <a:endParaRPr lang="en-US" altLang="ko-KR" sz="11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85725" indent="-85725">
              <a:buNone/>
            </a:pPr>
            <a:r>
              <a:rPr lang="en-US" altLang="ko-KR" sz="11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smtClean="0"/>
              <a:t>Bridge                                                                                     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1800" b="1" dirty="0" smtClean="0"/>
              <a:t>Shine your light and let the whole world see,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We're singing for the glory of the risen King. Jesus              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Mighty to save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Mighty to save</dc:title>
  <dc:creator>현빈</dc:creator>
  <cp:lastModifiedBy>mary</cp:lastModifiedBy>
  <cp:revision>7</cp:revision>
  <dcterms:created xsi:type="dcterms:W3CDTF">2015-11-11T19:00:39Z</dcterms:created>
  <dcterms:modified xsi:type="dcterms:W3CDTF">2018-02-17T04:27:46Z</dcterms:modified>
</cp:coreProperties>
</file>