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76504-A41E-4AA5-A030-01882B8BC4D3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4799-3239-4E7A-982A-9A947D2DB3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76504-A41E-4AA5-A030-01882B8BC4D3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4799-3239-4E7A-982A-9A947D2DB3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76504-A41E-4AA5-A030-01882B8BC4D3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4799-3239-4E7A-982A-9A947D2DB3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76504-A41E-4AA5-A030-01882B8BC4D3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4799-3239-4E7A-982A-9A947D2DB3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76504-A41E-4AA5-A030-01882B8BC4D3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4799-3239-4E7A-982A-9A947D2DB3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76504-A41E-4AA5-A030-01882B8BC4D3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4799-3239-4E7A-982A-9A947D2DB3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76504-A41E-4AA5-A030-01882B8BC4D3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4799-3239-4E7A-982A-9A947D2DB3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76504-A41E-4AA5-A030-01882B8BC4D3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4799-3239-4E7A-982A-9A947D2DB3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76504-A41E-4AA5-A030-01882B8BC4D3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4799-3239-4E7A-982A-9A947D2DB3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76504-A41E-4AA5-A030-01882B8BC4D3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4799-3239-4E7A-982A-9A947D2DB3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76504-A41E-4AA5-A030-01882B8BC4D3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4799-3239-4E7A-982A-9A947D2DB3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76504-A41E-4AA5-A030-01882B8BC4D3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94799-3239-4E7A-982A-9A947D2DB38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ajesty.jpg"/>
          <p:cNvPicPr>
            <a:picLocks noChangeAspect="1"/>
          </p:cNvPicPr>
          <p:nvPr userDrawn="1"/>
        </p:nvPicPr>
        <p:blipFill>
          <a:blip r:embed="rId14" cstate="print">
            <a:lum bright="7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jest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9872" y="0"/>
            <a:ext cx="2016224" cy="65050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Majesty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980728"/>
            <a:ext cx="5184576" cy="5472608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Here I am, humbled by Your Majesty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Covered by Your grace so free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Here I am, knowing I'm a sinful man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Covered by the blood of the Lamb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Now I've found the greatest love of all is mine 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Since </a:t>
            </a:r>
            <a:r>
              <a:rPr lang="en-US" b="1" dirty="0">
                <a:solidFill>
                  <a:srgbClr val="FF0000"/>
                </a:solidFill>
              </a:rPr>
              <a:t>You laid down Your life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The greatest sacrifice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Majesty, Majesty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Your grace has found me just as I am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Empty handed, but alive in Your hands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Majesty, Majesty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Forever I am changed by Your love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In the presence of Your Majesty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Here 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 am, humbled by the love that You give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Forgiven so that I can forgive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Here I stand, knowing that I'm Your desire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Sanctified by glory and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fire 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9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Majesty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Majesty </dc:title>
  <dc:creator>mary</dc:creator>
  <cp:lastModifiedBy>mary</cp:lastModifiedBy>
  <cp:revision>7</cp:revision>
  <dcterms:created xsi:type="dcterms:W3CDTF">2017-12-20T21:48:59Z</dcterms:created>
  <dcterms:modified xsi:type="dcterms:W3CDTF">2017-12-20T23:51:11Z</dcterms:modified>
</cp:coreProperties>
</file>